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quickStyle9.xml" ContentType="application/vnd.openxmlformats-officedocument.drawingml.diagramStyl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quickStyle7.xml" ContentType="application/vnd.openxmlformats-officedocument.drawingml.diagramStyle+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Default Extension="png" ContentType="image/png"/>
  <Override PartName="/ppt/diagrams/quickStyle5.xml" ContentType="application/vnd.openxmlformats-officedocument.drawingml.diagramStyl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colors10.xml" ContentType="application/vnd.openxmlformats-officedocument.drawingml.diagramColor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Default Extension="gif" ContentType="image/gif"/>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60" r:id="rId1"/>
  </p:sldMasterIdLst>
  <p:notesMasterIdLst>
    <p:notesMasterId r:id="rId44"/>
  </p:notesMasterIdLst>
  <p:sldIdLst>
    <p:sldId id="256" r:id="rId2"/>
    <p:sldId id="259" r:id="rId3"/>
    <p:sldId id="266" r:id="rId4"/>
    <p:sldId id="304" r:id="rId5"/>
    <p:sldId id="298" r:id="rId6"/>
    <p:sldId id="299" r:id="rId7"/>
    <p:sldId id="302" r:id="rId8"/>
    <p:sldId id="303" r:id="rId9"/>
    <p:sldId id="308" r:id="rId10"/>
    <p:sldId id="264" r:id="rId11"/>
    <p:sldId id="275" r:id="rId12"/>
    <p:sldId id="301" r:id="rId13"/>
    <p:sldId id="307" r:id="rId14"/>
    <p:sldId id="286" r:id="rId15"/>
    <p:sldId id="267" r:id="rId16"/>
    <p:sldId id="271" r:id="rId17"/>
    <p:sldId id="269" r:id="rId18"/>
    <p:sldId id="276" r:id="rId19"/>
    <p:sldId id="272" r:id="rId20"/>
    <p:sldId id="273" r:id="rId21"/>
    <p:sldId id="277" r:id="rId22"/>
    <p:sldId id="293" r:id="rId23"/>
    <p:sldId id="278" r:id="rId24"/>
    <p:sldId id="279" r:id="rId25"/>
    <p:sldId id="280" r:id="rId26"/>
    <p:sldId id="281" r:id="rId27"/>
    <p:sldId id="292" r:id="rId28"/>
    <p:sldId id="285" r:id="rId29"/>
    <p:sldId id="294" r:id="rId30"/>
    <p:sldId id="287" r:id="rId31"/>
    <p:sldId id="284" r:id="rId32"/>
    <p:sldId id="289" r:id="rId33"/>
    <p:sldId id="290" r:id="rId34"/>
    <p:sldId id="291" r:id="rId35"/>
    <p:sldId id="282" r:id="rId36"/>
    <p:sldId id="305" r:id="rId37"/>
    <p:sldId id="306" r:id="rId38"/>
    <p:sldId id="283" r:id="rId39"/>
    <p:sldId id="309" r:id="rId40"/>
    <p:sldId id="258" r:id="rId41"/>
    <p:sldId id="265" r:id="rId42"/>
    <p:sldId id="296"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clrMru>
    <a:srgbClr val="5F7DB3"/>
    <a:srgbClr val="39639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934" autoAdjust="0"/>
    <p:restoredTop sz="94645" autoAdjust="0"/>
  </p:normalViewPr>
  <p:slideViewPr>
    <p:cSldViewPr>
      <p:cViewPr varScale="1">
        <p:scale>
          <a:sx n="75" d="100"/>
          <a:sy n="75" d="100"/>
        </p:scale>
        <p:origin x="-100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diagrams/_rels/data10.xml.rels><?xml version="1.0" encoding="UTF-8" standalone="yes"?>
<Relationships xmlns="http://schemas.openxmlformats.org/package/2006/relationships"><Relationship Id="rId1" Type="http://schemas.openxmlformats.org/officeDocument/2006/relationships/image" Target="../media/image12.jpeg"/></Relationships>
</file>

<file path=ppt/diagrams/_rels/data2.xml.rels><?xml version="1.0" encoding="UTF-8" standalone="yes"?>
<Relationships xmlns="http://schemas.openxmlformats.org/package/2006/relationships"><Relationship Id="rId1" Type="http://schemas.openxmlformats.org/officeDocument/2006/relationships/image" Target="../media/image3.jpeg"/></Relationships>
</file>

<file path=ppt/diagrams/_rels/data4.xml.rels><?xml version="1.0" encoding="UTF-8" standalone="yes"?>
<Relationships xmlns="http://schemas.openxmlformats.org/package/2006/relationships"><Relationship Id="rId1" Type="http://schemas.openxmlformats.org/officeDocument/2006/relationships/image" Target="../media/image5.jpeg"/></Relationships>
</file>

<file path=ppt/diagrams/_rels/data6.xml.rels><?xml version="1.0" encoding="UTF-8" standalone="yes"?>
<Relationships xmlns="http://schemas.openxmlformats.org/package/2006/relationships"><Relationship Id="rId1" Type="http://schemas.openxmlformats.org/officeDocument/2006/relationships/image" Target="../media/image7.jpe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D7A3BF7-0457-47E7-A449-AB193535475E}" type="doc">
      <dgm:prSet loTypeId="urn:microsoft.com/office/officeart/2005/8/layout/default" loCatId="list" qsTypeId="urn:microsoft.com/office/officeart/2005/8/quickstyle/3d3" qsCatId="3D" csTypeId="urn:microsoft.com/office/officeart/2005/8/colors/colorful1" csCatId="colorful" phldr="1"/>
      <dgm:spPr/>
      <dgm:t>
        <a:bodyPr/>
        <a:lstStyle/>
        <a:p>
          <a:endParaRPr lang="en-US"/>
        </a:p>
      </dgm:t>
    </dgm:pt>
    <dgm:pt modelId="{FDA68BEA-B1A8-4C16-A86E-146127E04734}">
      <dgm:prSet phldrT="[Text]"/>
      <dgm:spPr/>
      <dgm:t>
        <a:bodyPr/>
        <a:lstStyle/>
        <a:p>
          <a:r>
            <a:rPr lang="en-US"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1. Identify Problem Statement</a:t>
          </a:r>
          <a:endParaRPr lang="en-US"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5EE4BCC3-3DD1-4BDA-B749-ACE656392A59}" type="parTrans" cxnId="{BB488F7E-421C-4CE1-8786-65AE8FC62E5F}">
      <dgm:prSet/>
      <dgm:spPr/>
      <dgm:t>
        <a:bodyPr/>
        <a:lstStyle/>
        <a:p>
          <a:endParaRPr lang="en-US"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FF32509D-533E-4AE2-BF7C-8F20F5D3CBEA}" type="sibTrans" cxnId="{BB488F7E-421C-4CE1-8786-65AE8FC62E5F}">
      <dgm:prSet/>
      <dgm:spPr/>
      <dgm:t>
        <a:bodyPr/>
        <a:lstStyle/>
        <a:p>
          <a:endParaRPr lang="en-US"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83A52989-47DA-4B98-9396-DBCA93A8DD9C}">
      <dgm:prSet phldrT="[Text]"/>
      <dgm:spPr/>
      <dgm:t>
        <a:bodyPr/>
        <a:lstStyle/>
        <a:p>
          <a:r>
            <a:rPr lang="en-US"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2. Define Conflict and Conflict Resolution</a:t>
          </a:r>
          <a:endParaRPr lang="en-US"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4FE9DAAA-D9BD-443D-A38E-73AD93036B34}" type="parTrans" cxnId="{EC995379-0D93-4D5D-80E1-20F28B88BA5C}">
      <dgm:prSet/>
      <dgm:spPr/>
      <dgm:t>
        <a:bodyPr/>
        <a:lstStyle/>
        <a:p>
          <a:endParaRPr lang="en-US"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37931D38-0224-4C8E-859A-FF1937809804}" type="sibTrans" cxnId="{EC995379-0D93-4D5D-80E1-20F28B88BA5C}">
      <dgm:prSet/>
      <dgm:spPr/>
      <dgm:t>
        <a:bodyPr/>
        <a:lstStyle/>
        <a:p>
          <a:endParaRPr lang="en-US"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CCA31131-FA01-4E4B-95AA-B9915CB2CB83}">
      <dgm:prSet phldrT="[Text]"/>
      <dgm:spPr/>
      <dgm:t>
        <a:bodyPr/>
        <a:lstStyle/>
        <a:p>
          <a:r>
            <a:rPr lang="en-US"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3. Review Conflict Resolution Research</a:t>
          </a:r>
          <a:endParaRPr lang="en-US"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66CC6C0C-F301-4C7B-B517-21F1638C2032}" type="parTrans" cxnId="{AAC3F1BF-4430-4153-A737-D232CCA538E1}">
      <dgm:prSet/>
      <dgm:spPr/>
      <dgm:t>
        <a:bodyPr/>
        <a:lstStyle/>
        <a:p>
          <a:endParaRPr lang="en-US"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6CE41A72-ACD7-448A-B6E0-C725BB984001}" type="sibTrans" cxnId="{AAC3F1BF-4430-4153-A737-D232CCA538E1}">
      <dgm:prSet/>
      <dgm:spPr/>
      <dgm:t>
        <a:bodyPr/>
        <a:lstStyle/>
        <a:p>
          <a:endParaRPr lang="en-US"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FFF79AE7-60BD-4331-B618-FBD5967B7CC9}">
      <dgm:prSet phldrT="[Text]"/>
      <dgm:spPr/>
      <dgm:t>
        <a:bodyPr/>
        <a:lstStyle/>
        <a:p>
          <a:r>
            <a:rPr lang="en-US"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4. Identify Implications  of the Research on Education </a:t>
          </a:r>
          <a:endParaRPr lang="en-US"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166B0171-FAAD-4CA3-BE72-C892183BCF6A}" type="parTrans" cxnId="{DD3C3C77-156C-471D-ABD3-AB9D3298B4FB}">
      <dgm:prSet/>
      <dgm:spPr/>
      <dgm:t>
        <a:bodyPr/>
        <a:lstStyle/>
        <a:p>
          <a:endParaRPr lang="en-US"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BEA57CDB-1C75-4784-B571-4814F0FE21F0}" type="sibTrans" cxnId="{DD3C3C77-156C-471D-ABD3-AB9D3298B4FB}">
      <dgm:prSet/>
      <dgm:spPr/>
      <dgm:t>
        <a:bodyPr/>
        <a:lstStyle/>
        <a:p>
          <a:endParaRPr lang="en-US"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B01A8D96-D1EF-44C9-AEAF-7BF4FA062F6C}">
      <dgm:prSet phldrT="[Text]"/>
      <dgm:spPr/>
      <dgm:t>
        <a:bodyPr/>
        <a:lstStyle/>
        <a:p>
          <a:r>
            <a:rPr lang="en-US"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5. Summary &amp; Conclusion</a:t>
          </a:r>
          <a:endParaRPr lang="en-US"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3D37911C-B617-4E1F-89FC-DA7FD6FCBDDA}" type="parTrans" cxnId="{10C5DBF7-D8A3-4E63-8F6A-F0AE5099C8A2}">
      <dgm:prSet/>
      <dgm:spPr/>
      <dgm:t>
        <a:bodyPr/>
        <a:lstStyle/>
        <a:p>
          <a:endParaRPr lang="en-US"/>
        </a:p>
      </dgm:t>
    </dgm:pt>
    <dgm:pt modelId="{5B39ED1A-B0F9-4510-B3F8-E1C9BFAB5CEC}" type="sibTrans" cxnId="{10C5DBF7-D8A3-4E63-8F6A-F0AE5099C8A2}">
      <dgm:prSet/>
      <dgm:spPr/>
      <dgm:t>
        <a:bodyPr/>
        <a:lstStyle/>
        <a:p>
          <a:endParaRPr lang="en-US"/>
        </a:p>
      </dgm:t>
    </dgm:pt>
    <dgm:pt modelId="{15C3AB75-D057-4CCF-B830-D4384EF2A89A}" type="pres">
      <dgm:prSet presAssocID="{5D7A3BF7-0457-47E7-A449-AB193535475E}" presName="diagram" presStyleCnt="0">
        <dgm:presLayoutVars>
          <dgm:dir/>
          <dgm:resizeHandles val="exact"/>
        </dgm:presLayoutVars>
      </dgm:prSet>
      <dgm:spPr/>
      <dgm:t>
        <a:bodyPr/>
        <a:lstStyle/>
        <a:p>
          <a:endParaRPr lang="en-US"/>
        </a:p>
      </dgm:t>
    </dgm:pt>
    <dgm:pt modelId="{57A806A5-8009-4AF1-9DA5-FBE184D5732B}" type="pres">
      <dgm:prSet presAssocID="{FDA68BEA-B1A8-4C16-A86E-146127E04734}" presName="node" presStyleLbl="node1" presStyleIdx="0" presStyleCnt="5">
        <dgm:presLayoutVars>
          <dgm:bulletEnabled val="1"/>
        </dgm:presLayoutVars>
      </dgm:prSet>
      <dgm:spPr/>
      <dgm:t>
        <a:bodyPr/>
        <a:lstStyle/>
        <a:p>
          <a:endParaRPr lang="en-US"/>
        </a:p>
      </dgm:t>
    </dgm:pt>
    <dgm:pt modelId="{3AABD60F-92D6-4F8F-9676-BB9CCFC4EDDF}" type="pres">
      <dgm:prSet presAssocID="{FF32509D-533E-4AE2-BF7C-8F20F5D3CBEA}" presName="sibTrans" presStyleCnt="0"/>
      <dgm:spPr/>
    </dgm:pt>
    <dgm:pt modelId="{328ED8B2-8143-4055-B4F4-0B1645088587}" type="pres">
      <dgm:prSet presAssocID="{83A52989-47DA-4B98-9396-DBCA93A8DD9C}" presName="node" presStyleLbl="node1" presStyleIdx="1" presStyleCnt="5">
        <dgm:presLayoutVars>
          <dgm:bulletEnabled val="1"/>
        </dgm:presLayoutVars>
      </dgm:prSet>
      <dgm:spPr/>
      <dgm:t>
        <a:bodyPr/>
        <a:lstStyle/>
        <a:p>
          <a:endParaRPr lang="en-US"/>
        </a:p>
      </dgm:t>
    </dgm:pt>
    <dgm:pt modelId="{F805C7EC-CA15-4039-A0D2-D4E28D618119}" type="pres">
      <dgm:prSet presAssocID="{37931D38-0224-4C8E-859A-FF1937809804}" presName="sibTrans" presStyleCnt="0"/>
      <dgm:spPr/>
    </dgm:pt>
    <dgm:pt modelId="{DF91BB35-4E99-473F-B981-8FA2A358AE17}" type="pres">
      <dgm:prSet presAssocID="{CCA31131-FA01-4E4B-95AA-B9915CB2CB83}" presName="node" presStyleLbl="node1" presStyleIdx="2" presStyleCnt="5">
        <dgm:presLayoutVars>
          <dgm:bulletEnabled val="1"/>
        </dgm:presLayoutVars>
      </dgm:prSet>
      <dgm:spPr/>
      <dgm:t>
        <a:bodyPr/>
        <a:lstStyle/>
        <a:p>
          <a:endParaRPr lang="en-US"/>
        </a:p>
      </dgm:t>
    </dgm:pt>
    <dgm:pt modelId="{42AC28C3-CBD5-45A4-B31A-FD4FA6BD55C8}" type="pres">
      <dgm:prSet presAssocID="{6CE41A72-ACD7-448A-B6E0-C725BB984001}" presName="sibTrans" presStyleCnt="0"/>
      <dgm:spPr/>
    </dgm:pt>
    <dgm:pt modelId="{096F1992-0C4D-49AF-A0EE-C4F264784C87}" type="pres">
      <dgm:prSet presAssocID="{FFF79AE7-60BD-4331-B618-FBD5967B7CC9}" presName="node" presStyleLbl="node1" presStyleIdx="3" presStyleCnt="5">
        <dgm:presLayoutVars>
          <dgm:bulletEnabled val="1"/>
        </dgm:presLayoutVars>
      </dgm:prSet>
      <dgm:spPr/>
      <dgm:t>
        <a:bodyPr/>
        <a:lstStyle/>
        <a:p>
          <a:endParaRPr lang="en-US"/>
        </a:p>
      </dgm:t>
    </dgm:pt>
    <dgm:pt modelId="{03EC36E4-8D41-4E91-BD2F-CCB0AAF480DC}" type="pres">
      <dgm:prSet presAssocID="{BEA57CDB-1C75-4784-B571-4814F0FE21F0}" presName="sibTrans" presStyleCnt="0"/>
      <dgm:spPr/>
    </dgm:pt>
    <dgm:pt modelId="{6B444F71-8D48-43DA-9626-E0A971BA8AD2}" type="pres">
      <dgm:prSet presAssocID="{B01A8D96-D1EF-44C9-AEAF-7BF4FA062F6C}" presName="node" presStyleLbl="node1" presStyleIdx="4" presStyleCnt="5">
        <dgm:presLayoutVars>
          <dgm:bulletEnabled val="1"/>
        </dgm:presLayoutVars>
      </dgm:prSet>
      <dgm:spPr/>
      <dgm:t>
        <a:bodyPr/>
        <a:lstStyle/>
        <a:p>
          <a:endParaRPr lang="en-US"/>
        </a:p>
      </dgm:t>
    </dgm:pt>
  </dgm:ptLst>
  <dgm:cxnLst>
    <dgm:cxn modelId="{EC995379-0D93-4D5D-80E1-20F28B88BA5C}" srcId="{5D7A3BF7-0457-47E7-A449-AB193535475E}" destId="{83A52989-47DA-4B98-9396-DBCA93A8DD9C}" srcOrd="1" destOrd="0" parTransId="{4FE9DAAA-D9BD-443D-A38E-73AD93036B34}" sibTransId="{37931D38-0224-4C8E-859A-FF1937809804}"/>
    <dgm:cxn modelId="{10C5DBF7-D8A3-4E63-8F6A-F0AE5099C8A2}" srcId="{5D7A3BF7-0457-47E7-A449-AB193535475E}" destId="{B01A8D96-D1EF-44C9-AEAF-7BF4FA062F6C}" srcOrd="4" destOrd="0" parTransId="{3D37911C-B617-4E1F-89FC-DA7FD6FCBDDA}" sibTransId="{5B39ED1A-B0F9-4510-B3F8-E1C9BFAB5CEC}"/>
    <dgm:cxn modelId="{16537554-0488-4739-BF77-D9DB7E9578BF}" type="presOf" srcId="{5D7A3BF7-0457-47E7-A449-AB193535475E}" destId="{15C3AB75-D057-4CCF-B830-D4384EF2A89A}" srcOrd="0" destOrd="0" presId="urn:microsoft.com/office/officeart/2005/8/layout/default"/>
    <dgm:cxn modelId="{FE15F335-3D56-479A-8B86-7A8876796487}" type="presOf" srcId="{FDA68BEA-B1A8-4C16-A86E-146127E04734}" destId="{57A806A5-8009-4AF1-9DA5-FBE184D5732B}" srcOrd="0" destOrd="0" presId="urn:microsoft.com/office/officeart/2005/8/layout/default"/>
    <dgm:cxn modelId="{CD15A363-E7E9-4B91-B5B1-A4B248B62F10}" type="presOf" srcId="{CCA31131-FA01-4E4B-95AA-B9915CB2CB83}" destId="{DF91BB35-4E99-473F-B981-8FA2A358AE17}" srcOrd="0" destOrd="0" presId="urn:microsoft.com/office/officeart/2005/8/layout/default"/>
    <dgm:cxn modelId="{4DBDFBD9-069B-4188-B36C-B7730D872320}" type="presOf" srcId="{B01A8D96-D1EF-44C9-AEAF-7BF4FA062F6C}" destId="{6B444F71-8D48-43DA-9626-E0A971BA8AD2}" srcOrd="0" destOrd="0" presId="urn:microsoft.com/office/officeart/2005/8/layout/default"/>
    <dgm:cxn modelId="{AAC3F1BF-4430-4153-A737-D232CCA538E1}" srcId="{5D7A3BF7-0457-47E7-A449-AB193535475E}" destId="{CCA31131-FA01-4E4B-95AA-B9915CB2CB83}" srcOrd="2" destOrd="0" parTransId="{66CC6C0C-F301-4C7B-B517-21F1638C2032}" sibTransId="{6CE41A72-ACD7-448A-B6E0-C725BB984001}"/>
    <dgm:cxn modelId="{BB488F7E-421C-4CE1-8786-65AE8FC62E5F}" srcId="{5D7A3BF7-0457-47E7-A449-AB193535475E}" destId="{FDA68BEA-B1A8-4C16-A86E-146127E04734}" srcOrd="0" destOrd="0" parTransId="{5EE4BCC3-3DD1-4BDA-B749-ACE656392A59}" sibTransId="{FF32509D-533E-4AE2-BF7C-8F20F5D3CBEA}"/>
    <dgm:cxn modelId="{5C0531F1-0EB5-4018-822B-F48149937124}" type="presOf" srcId="{FFF79AE7-60BD-4331-B618-FBD5967B7CC9}" destId="{096F1992-0C4D-49AF-A0EE-C4F264784C87}" srcOrd="0" destOrd="0" presId="urn:microsoft.com/office/officeart/2005/8/layout/default"/>
    <dgm:cxn modelId="{B6ECBD49-F9A8-4DF3-8DC2-02FF77FE7BD4}" type="presOf" srcId="{83A52989-47DA-4B98-9396-DBCA93A8DD9C}" destId="{328ED8B2-8143-4055-B4F4-0B1645088587}" srcOrd="0" destOrd="0" presId="urn:microsoft.com/office/officeart/2005/8/layout/default"/>
    <dgm:cxn modelId="{DD3C3C77-156C-471D-ABD3-AB9D3298B4FB}" srcId="{5D7A3BF7-0457-47E7-A449-AB193535475E}" destId="{FFF79AE7-60BD-4331-B618-FBD5967B7CC9}" srcOrd="3" destOrd="0" parTransId="{166B0171-FAAD-4CA3-BE72-C892183BCF6A}" sibTransId="{BEA57CDB-1C75-4784-B571-4814F0FE21F0}"/>
    <dgm:cxn modelId="{2733EB2B-D809-4377-9F6C-D15B6ED5F1C1}" type="presParOf" srcId="{15C3AB75-D057-4CCF-B830-D4384EF2A89A}" destId="{57A806A5-8009-4AF1-9DA5-FBE184D5732B}" srcOrd="0" destOrd="0" presId="urn:microsoft.com/office/officeart/2005/8/layout/default"/>
    <dgm:cxn modelId="{3BDC4E70-684D-4B57-809C-A2ABFBA63035}" type="presParOf" srcId="{15C3AB75-D057-4CCF-B830-D4384EF2A89A}" destId="{3AABD60F-92D6-4F8F-9676-BB9CCFC4EDDF}" srcOrd="1" destOrd="0" presId="urn:microsoft.com/office/officeart/2005/8/layout/default"/>
    <dgm:cxn modelId="{D3BC9CA8-3BB5-46F7-B057-64661AE4D177}" type="presParOf" srcId="{15C3AB75-D057-4CCF-B830-D4384EF2A89A}" destId="{328ED8B2-8143-4055-B4F4-0B1645088587}" srcOrd="2" destOrd="0" presId="urn:microsoft.com/office/officeart/2005/8/layout/default"/>
    <dgm:cxn modelId="{1891EAA7-4BBE-479B-914A-B0AEB4DC0ADC}" type="presParOf" srcId="{15C3AB75-D057-4CCF-B830-D4384EF2A89A}" destId="{F805C7EC-CA15-4039-A0D2-D4E28D618119}" srcOrd="3" destOrd="0" presId="urn:microsoft.com/office/officeart/2005/8/layout/default"/>
    <dgm:cxn modelId="{F25B475E-CAF4-467B-B3EF-30A94EE522FE}" type="presParOf" srcId="{15C3AB75-D057-4CCF-B830-D4384EF2A89A}" destId="{DF91BB35-4E99-473F-B981-8FA2A358AE17}" srcOrd="4" destOrd="0" presId="urn:microsoft.com/office/officeart/2005/8/layout/default"/>
    <dgm:cxn modelId="{C14C839E-6AAB-454E-8F79-4BDB2790B364}" type="presParOf" srcId="{15C3AB75-D057-4CCF-B830-D4384EF2A89A}" destId="{42AC28C3-CBD5-45A4-B31A-FD4FA6BD55C8}" srcOrd="5" destOrd="0" presId="urn:microsoft.com/office/officeart/2005/8/layout/default"/>
    <dgm:cxn modelId="{5F3BE41E-F5D4-410E-BBF5-7B904DD4A096}" type="presParOf" srcId="{15C3AB75-D057-4CCF-B830-D4384EF2A89A}" destId="{096F1992-0C4D-49AF-A0EE-C4F264784C87}" srcOrd="6" destOrd="0" presId="urn:microsoft.com/office/officeart/2005/8/layout/default"/>
    <dgm:cxn modelId="{89E3719E-A579-4DCD-9CA7-4C72493ABD71}" type="presParOf" srcId="{15C3AB75-D057-4CCF-B830-D4384EF2A89A}" destId="{03EC36E4-8D41-4E91-BD2F-CCB0AAF480DC}" srcOrd="7" destOrd="0" presId="urn:microsoft.com/office/officeart/2005/8/layout/default"/>
    <dgm:cxn modelId="{BDB73838-05ED-4271-B102-C7539C5A698B}" type="presParOf" srcId="{15C3AB75-D057-4CCF-B830-D4384EF2A89A}" destId="{6B444F71-8D48-43DA-9626-E0A971BA8AD2}" srcOrd="8" destOrd="0" presId="urn:microsoft.com/office/officeart/2005/8/layout/default"/>
  </dgm:cxnLst>
  <dgm:bg>
    <a:effectLst/>
  </dgm:bg>
  <dgm:whole>
    <a:ln>
      <a:solidFill>
        <a:schemeClr val="bg1"/>
      </a:solidFill>
    </a:ln>
  </dgm:whole>
</dgm:dataModel>
</file>

<file path=ppt/diagrams/data10.xml><?xml version="1.0" encoding="utf-8"?>
<dgm:dataModel xmlns:dgm="http://schemas.openxmlformats.org/drawingml/2006/diagram" xmlns:a="http://schemas.openxmlformats.org/drawingml/2006/main">
  <dgm:ptLst>
    <dgm:pt modelId="{7C3E81BE-1E16-44C2-A230-4C290C0A3049}" type="doc">
      <dgm:prSet loTypeId="urn:microsoft.com/office/officeart/2005/8/layout/vList4" loCatId="list" qsTypeId="urn:microsoft.com/office/officeart/2005/8/quickstyle/3d3" qsCatId="3D" csTypeId="urn:microsoft.com/office/officeart/2005/8/colors/colorful5" csCatId="colorful" phldr="1"/>
      <dgm:spPr/>
      <dgm:t>
        <a:bodyPr/>
        <a:lstStyle/>
        <a:p>
          <a:endParaRPr lang="en-US"/>
        </a:p>
      </dgm:t>
    </dgm:pt>
    <dgm:pt modelId="{550D5E74-BC95-47B8-94A7-91329A2A1A68}">
      <dgm:prSet phldrT="[Text]" custT="1"/>
      <dgm:spPr/>
      <dgm:t>
        <a:bodyPr/>
        <a:lstStyle/>
        <a:p>
          <a:r>
            <a:rPr lang="en-US" sz="2800" dirty="0" smtClean="0"/>
            <a:t>What are the implications of this research in our schools? </a:t>
          </a:r>
          <a:endParaRPr lang="en-US" sz="2800" dirty="0"/>
        </a:p>
      </dgm:t>
    </dgm:pt>
    <dgm:pt modelId="{E5A8E19C-2709-43F6-BD01-76A1C1681A38}" type="parTrans" cxnId="{74559D5D-3344-48E6-8C72-64BB4C278925}">
      <dgm:prSet/>
      <dgm:spPr/>
      <dgm:t>
        <a:bodyPr/>
        <a:lstStyle/>
        <a:p>
          <a:endParaRPr lang="en-US"/>
        </a:p>
      </dgm:t>
    </dgm:pt>
    <dgm:pt modelId="{137AE67D-E848-47CE-B2D4-B18093594BC2}" type="sibTrans" cxnId="{74559D5D-3344-48E6-8C72-64BB4C278925}">
      <dgm:prSet/>
      <dgm:spPr/>
      <dgm:t>
        <a:bodyPr/>
        <a:lstStyle/>
        <a:p>
          <a:endParaRPr lang="en-US"/>
        </a:p>
      </dgm:t>
    </dgm:pt>
    <dgm:pt modelId="{496206F4-D2A0-4470-9A60-094440B6D4D6}" type="pres">
      <dgm:prSet presAssocID="{7C3E81BE-1E16-44C2-A230-4C290C0A3049}" presName="linear" presStyleCnt="0">
        <dgm:presLayoutVars>
          <dgm:dir/>
          <dgm:resizeHandles val="exact"/>
        </dgm:presLayoutVars>
      </dgm:prSet>
      <dgm:spPr/>
    </dgm:pt>
    <dgm:pt modelId="{21CA3CBC-C528-4C93-98CD-09860989D7BD}" type="pres">
      <dgm:prSet presAssocID="{550D5E74-BC95-47B8-94A7-91329A2A1A68}" presName="comp" presStyleCnt="0"/>
      <dgm:spPr/>
    </dgm:pt>
    <dgm:pt modelId="{91648EEF-94AB-410E-A1CE-751CB5492AB6}" type="pres">
      <dgm:prSet presAssocID="{550D5E74-BC95-47B8-94A7-91329A2A1A68}" presName="box" presStyleLbl="node1" presStyleIdx="0" presStyleCnt="1" custLinFactNeighborY="12741"/>
      <dgm:spPr/>
      <dgm:t>
        <a:bodyPr/>
        <a:lstStyle/>
        <a:p>
          <a:endParaRPr lang="en-US"/>
        </a:p>
      </dgm:t>
    </dgm:pt>
    <dgm:pt modelId="{CE8D2511-FC93-4B5C-A675-C163641AD7F8}" type="pres">
      <dgm:prSet presAssocID="{550D5E74-BC95-47B8-94A7-91329A2A1A68}" presName="img" presStyleLbl="fgImgPlace1" presStyleIdx="0" presStyleCnt="1" custScaleX="94385" custScaleY="61433"/>
      <dgm:spPr>
        <a:blipFill rotWithShape="0">
          <a:blip xmlns:r="http://schemas.openxmlformats.org/officeDocument/2006/relationships" r:embed="rId1"/>
          <a:stretch>
            <a:fillRect/>
          </a:stretch>
        </a:blipFill>
      </dgm:spPr>
    </dgm:pt>
    <dgm:pt modelId="{63F0A0B3-FAD7-4A01-A785-64695B1AFD7D}" type="pres">
      <dgm:prSet presAssocID="{550D5E74-BC95-47B8-94A7-91329A2A1A68}" presName="text" presStyleLbl="node1" presStyleIdx="0" presStyleCnt="1">
        <dgm:presLayoutVars>
          <dgm:bulletEnabled val="1"/>
        </dgm:presLayoutVars>
      </dgm:prSet>
      <dgm:spPr/>
      <dgm:t>
        <a:bodyPr/>
        <a:lstStyle/>
        <a:p>
          <a:endParaRPr lang="en-US"/>
        </a:p>
      </dgm:t>
    </dgm:pt>
  </dgm:ptLst>
  <dgm:cxnLst>
    <dgm:cxn modelId="{13DECCE7-6230-4B4B-A23C-01CAB892033A}" type="presOf" srcId="{550D5E74-BC95-47B8-94A7-91329A2A1A68}" destId="{91648EEF-94AB-410E-A1CE-751CB5492AB6}" srcOrd="0" destOrd="0" presId="urn:microsoft.com/office/officeart/2005/8/layout/vList4"/>
    <dgm:cxn modelId="{CD3B4F86-6644-4E33-91EA-C4511A960502}" type="presOf" srcId="{7C3E81BE-1E16-44C2-A230-4C290C0A3049}" destId="{496206F4-D2A0-4470-9A60-094440B6D4D6}" srcOrd="0" destOrd="0" presId="urn:microsoft.com/office/officeart/2005/8/layout/vList4"/>
    <dgm:cxn modelId="{13661D54-E429-4957-AD33-66D7B7F31133}" type="presOf" srcId="{550D5E74-BC95-47B8-94A7-91329A2A1A68}" destId="{63F0A0B3-FAD7-4A01-A785-64695B1AFD7D}" srcOrd="1" destOrd="0" presId="urn:microsoft.com/office/officeart/2005/8/layout/vList4"/>
    <dgm:cxn modelId="{74559D5D-3344-48E6-8C72-64BB4C278925}" srcId="{7C3E81BE-1E16-44C2-A230-4C290C0A3049}" destId="{550D5E74-BC95-47B8-94A7-91329A2A1A68}" srcOrd="0" destOrd="0" parTransId="{E5A8E19C-2709-43F6-BD01-76A1C1681A38}" sibTransId="{137AE67D-E848-47CE-B2D4-B18093594BC2}"/>
    <dgm:cxn modelId="{CD57401A-0A9B-4E64-9C88-960992E8AB13}" type="presParOf" srcId="{496206F4-D2A0-4470-9A60-094440B6D4D6}" destId="{21CA3CBC-C528-4C93-98CD-09860989D7BD}" srcOrd="0" destOrd="0" presId="urn:microsoft.com/office/officeart/2005/8/layout/vList4"/>
    <dgm:cxn modelId="{678B9412-EA1E-4B17-8492-0D54ACB53B74}" type="presParOf" srcId="{21CA3CBC-C528-4C93-98CD-09860989D7BD}" destId="{91648EEF-94AB-410E-A1CE-751CB5492AB6}" srcOrd="0" destOrd="0" presId="urn:microsoft.com/office/officeart/2005/8/layout/vList4"/>
    <dgm:cxn modelId="{FA06E69C-019F-448D-B861-320A4AAF94F8}" type="presParOf" srcId="{21CA3CBC-C528-4C93-98CD-09860989D7BD}" destId="{CE8D2511-FC93-4B5C-A675-C163641AD7F8}" srcOrd="1" destOrd="0" presId="urn:microsoft.com/office/officeart/2005/8/layout/vList4"/>
    <dgm:cxn modelId="{32EC5F01-8A41-4080-B646-C1FD4F41F68C}" type="presParOf" srcId="{21CA3CBC-C528-4C93-98CD-09860989D7BD}" destId="{63F0A0B3-FAD7-4A01-A785-64695B1AFD7D}" srcOrd="2" destOrd="0" presId="urn:microsoft.com/office/officeart/2005/8/layout/vList4"/>
  </dgm:cxnLst>
  <dgm:bg/>
  <dgm:whole/>
</dgm:dataModel>
</file>

<file path=ppt/diagrams/data2.xml><?xml version="1.0" encoding="utf-8"?>
<dgm:dataModel xmlns:dgm="http://schemas.openxmlformats.org/drawingml/2006/diagram" xmlns:a="http://schemas.openxmlformats.org/drawingml/2006/main">
  <dgm:ptLst>
    <dgm:pt modelId="{6CA79913-D1CD-404F-AECA-99D82B486D00}" type="doc">
      <dgm:prSet loTypeId="urn:microsoft.com/office/officeart/2005/8/layout/vList4" loCatId="list" qsTypeId="urn:microsoft.com/office/officeart/2005/8/quickstyle/3d3" qsCatId="3D" csTypeId="urn:microsoft.com/office/officeart/2005/8/colors/colorful1" csCatId="colorful" phldr="1"/>
      <dgm:spPr/>
      <dgm:t>
        <a:bodyPr/>
        <a:lstStyle/>
        <a:p>
          <a:endParaRPr lang="en-US"/>
        </a:p>
      </dgm:t>
    </dgm:pt>
    <dgm:pt modelId="{ABEA8F51-6AC9-4601-B84B-ACA3401ABC8E}">
      <dgm:prSet phldrT="[Text]" custT="1"/>
      <dgm:spPr/>
      <dgm:t>
        <a:bodyPr/>
        <a:lstStyle/>
        <a:p>
          <a:r>
            <a:rPr lang="en-US" sz="3200" dirty="0" smtClean="0"/>
            <a:t>Let’s begin by examining why it is important to study conflict and conflict resolution skills. </a:t>
          </a:r>
          <a:endParaRPr lang="en-US" sz="3200" dirty="0"/>
        </a:p>
      </dgm:t>
    </dgm:pt>
    <dgm:pt modelId="{D7C56D31-B3A4-4829-B293-DAFFCFA776C0}" type="parTrans" cxnId="{02021509-7B05-4A2F-AEDA-0F4C90BD4A3C}">
      <dgm:prSet/>
      <dgm:spPr/>
      <dgm:t>
        <a:bodyPr/>
        <a:lstStyle/>
        <a:p>
          <a:endParaRPr lang="en-US"/>
        </a:p>
      </dgm:t>
    </dgm:pt>
    <dgm:pt modelId="{B3345B3F-22F4-4773-9FA0-F854F148CDE0}" type="sibTrans" cxnId="{02021509-7B05-4A2F-AEDA-0F4C90BD4A3C}">
      <dgm:prSet/>
      <dgm:spPr/>
      <dgm:t>
        <a:bodyPr/>
        <a:lstStyle/>
        <a:p>
          <a:endParaRPr lang="en-US"/>
        </a:p>
      </dgm:t>
    </dgm:pt>
    <dgm:pt modelId="{36C02807-7348-4E7F-BDF7-24510A72FEAA}" type="pres">
      <dgm:prSet presAssocID="{6CA79913-D1CD-404F-AECA-99D82B486D00}" presName="linear" presStyleCnt="0">
        <dgm:presLayoutVars>
          <dgm:dir/>
          <dgm:resizeHandles val="exact"/>
        </dgm:presLayoutVars>
      </dgm:prSet>
      <dgm:spPr/>
    </dgm:pt>
    <dgm:pt modelId="{B78D235D-FCBE-421E-922F-C2D17636902C}" type="pres">
      <dgm:prSet presAssocID="{ABEA8F51-6AC9-4601-B84B-ACA3401ABC8E}" presName="comp" presStyleCnt="0"/>
      <dgm:spPr/>
    </dgm:pt>
    <dgm:pt modelId="{90CEDCB2-AF91-4F5D-913C-02C6D4211966}" type="pres">
      <dgm:prSet presAssocID="{ABEA8F51-6AC9-4601-B84B-ACA3401ABC8E}" presName="box" presStyleLbl="node1" presStyleIdx="0" presStyleCnt="1" custLinFactNeighborX="-5063" custLinFactNeighborY="-8108"/>
      <dgm:spPr/>
      <dgm:t>
        <a:bodyPr/>
        <a:lstStyle/>
        <a:p>
          <a:endParaRPr lang="en-US"/>
        </a:p>
      </dgm:t>
    </dgm:pt>
    <dgm:pt modelId="{1B821FCF-BE54-470F-AD8E-5BD019A34097}" type="pres">
      <dgm:prSet presAssocID="{ABEA8F51-6AC9-4601-B84B-ACA3401ABC8E}" presName="img" presStyleLbl="fgImgPlace1" presStyleIdx="0" presStyleCnt="1" custScaleX="79545" custScaleY="59524"/>
      <dgm:spPr>
        <a:blipFill rotWithShape="0">
          <a:blip xmlns:r="http://schemas.openxmlformats.org/officeDocument/2006/relationships" r:embed="rId1"/>
          <a:stretch>
            <a:fillRect/>
          </a:stretch>
        </a:blipFill>
      </dgm:spPr>
    </dgm:pt>
    <dgm:pt modelId="{559FFE3C-5C9B-46A7-936A-FF1BE4E28D07}" type="pres">
      <dgm:prSet presAssocID="{ABEA8F51-6AC9-4601-B84B-ACA3401ABC8E}" presName="text" presStyleLbl="node1" presStyleIdx="0" presStyleCnt="1">
        <dgm:presLayoutVars>
          <dgm:bulletEnabled val="1"/>
        </dgm:presLayoutVars>
      </dgm:prSet>
      <dgm:spPr/>
      <dgm:t>
        <a:bodyPr/>
        <a:lstStyle/>
        <a:p>
          <a:endParaRPr lang="en-US"/>
        </a:p>
      </dgm:t>
    </dgm:pt>
  </dgm:ptLst>
  <dgm:cxnLst>
    <dgm:cxn modelId="{2F9C709D-D7D3-409E-84A8-12CD4C951274}" type="presOf" srcId="{ABEA8F51-6AC9-4601-B84B-ACA3401ABC8E}" destId="{559FFE3C-5C9B-46A7-936A-FF1BE4E28D07}" srcOrd="1" destOrd="0" presId="urn:microsoft.com/office/officeart/2005/8/layout/vList4"/>
    <dgm:cxn modelId="{2857FA12-800A-40F1-97CA-9D7FA78B6098}" type="presOf" srcId="{6CA79913-D1CD-404F-AECA-99D82B486D00}" destId="{36C02807-7348-4E7F-BDF7-24510A72FEAA}" srcOrd="0" destOrd="0" presId="urn:microsoft.com/office/officeart/2005/8/layout/vList4"/>
    <dgm:cxn modelId="{FD681744-DCA6-498D-8835-FA25447C9BF1}" type="presOf" srcId="{ABEA8F51-6AC9-4601-B84B-ACA3401ABC8E}" destId="{90CEDCB2-AF91-4F5D-913C-02C6D4211966}" srcOrd="0" destOrd="0" presId="urn:microsoft.com/office/officeart/2005/8/layout/vList4"/>
    <dgm:cxn modelId="{02021509-7B05-4A2F-AEDA-0F4C90BD4A3C}" srcId="{6CA79913-D1CD-404F-AECA-99D82B486D00}" destId="{ABEA8F51-6AC9-4601-B84B-ACA3401ABC8E}" srcOrd="0" destOrd="0" parTransId="{D7C56D31-B3A4-4829-B293-DAFFCFA776C0}" sibTransId="{B3345B3F-22F4-4773-9FA0-F854F148CDE0}"/>
    <dgm:cxn modelId="{B85EA354-42CF-4C92-9F47-44401C7E58A6}" type="presParOf" srcId="{36C02807-7348-4E7F-BDF7-24510A72FEAA}" destId="{B78D235D-FCBE-421E-922F-C2D17636902C}" srcOrd="0" destOrd="0" presId="urn:microsoft.com/office/officeart/2005/8/layout/vList4"/>
    <dgm:cxn modelId="{5D0BD6D8-B661-435C-9EB1-F5D6085E90C8}" type="presParOf" srcId="{B78D235D-FCBE-421E-922F-C2D17636902C}" destId="{90CEDCB2-AF91-4F5D-913C-02C6D4211966}" srcOrd="0" destOrd="0" presId="urn:microsoft.com/office/officeart/2005/8/layout/vList4"/>
    <dgm:cxn modelId="{E275E17F-E255-4E65-8C0B-B57F5B2A4143}" type="presParOf" srcId="{B78D235D-FCBE-421E-922F-C2D17636902C}" destId="{1B821FCF-BE54-470F-AD8E-5BD019A34097}" srcOrd="1" destOrd="0" presId="urn:microsoft.com/office/officeart/2005/8/layout/vList4"/>
    <dgm:cxn modelId="{9DD8C592-929F-4CD1-8985-9F38BC67A167}" type="presParOf" srcId="{B78D235D-FCBE-421E-922F-C2D17636902C}" destId="{559FFE3C-5C9B-46A7-936A-FF1BE4E28D07}" srcOrd="2" destOrd="0" presId="urn:microsoft.com/office/officeart/2005/8/layout/vList4"/>
  </dgm:cxnLst>
  <dgm:bg/>
  <dgm:whole/>
</dgm:dataModel>
</file>

<file path=ppt/diagrams/data3.xml><?xml version="1.0" encoding="utf-8"?>
<dgm:dataModel xmlns:dgm="http://schemas.openxmlformats.org/drawingml/2006/diagram" xmlns:a="http://schemas.openxmlformats.org/drawingml/2006/main">
  <dgm:ptLst>
    <dgm:pt modelId="{2B8BDFA5-9CE1-4839-82B8-3E25B3EB1942}" type="doc">
      <dgm:prSet loTypeId="urn:microsoft.com/office/officeart/2005/8/layout/venn1" loCatId="relationship" qsTypeId="urn:microsoft.com/office/officeart/2005/8/quickstyle/3d3" qsCatId="3D" csTypeId="urn:microsoft.com/office/officeart/2005/8/colors/colorful1" csCatId="colorful" phldr="1"/>
      <dgm:spPr/>
      <dgm:t>
        <a:bodyPr/>
        <a:lstStyle/>
        <a:p>
          <a:endParaRPr lang="en-US"/>
        </a:p>
      </dgm:t>
    </dgm:pt>
    <dgm:pt modelId="{3A1A6FA7-21FE-4C81-BA91-C2FFD43B9012}">
      <dgm:prSet phldrT="[Text]"/>
      <dgm:spPr/>
      <dgm:t>
        <a:bodyPr/>
        <a:lstStyle/>
        <a:p>
          <a:r>
            <a:rPr lang="en-US" dirty="0" smtClean="0"/>
            <a:t>1. More complex thinking</a:t>
          </a:r>
          <a:endParaRPr lang="en-US" dirty="0"/>
        </a:p>
      </dgm:t>
    </dgm:pt>
    <dgm:pt modelId="{4C7341D2-6CD0-422D-A1AF-E5A2E61392A8}" type="parTrans" cxnId="{55EC02B2-7193-4F3F-B6B4-103CADAD8929}">
      <dgm:prSet/>
      <dgm:spPr/>
      <dgm:t>
        <a:bodyPr/>
        <a:lstStyle/>
        <a:p>
          <a:endParaRPr lang="en-US"/>
        </a:p>
      </dgm:t>
    </dgm:pt>
    <dgm:pt modelId="{38CB4800-F51E-4D7C-8D83-7AFDBA72311C}" type="sibTrans" cxnId="{55EC02B2-7193-4F3F-B6B4-103CADAD8929}">
      <dgm:prSet/>
      <dgm:spPr/>
      <dgm:t>
        <a:bodyPr/>
        <a:lstStyle/>
        <a:p>
          <a:endParaRPr lang="en-US"/>
        </a:p>
      </dgm:t>
    </dgm:pt>
    <dgm:pt modelId="{4C38D25A-16F2-45DC-9B64-C7B37F80EDD3}">
      <dgm:prSet phldrT="[Text]"/>
      <dgm:spPr/>
      <dgm:t>
        <a:bodyPr/>
        <a:lstStyle/>
        <a:p>
          <a:r>
            <a:rPr lang="en-US" dirty="0" smtClean="0"/>
            <a:t>3. Higher quality decision making </a:t>
          </a:r>
          <a:endParaRPr lang="en-US" dirty="0"/>
        </a:p>
      </dgm:t>
    </dgm:pt>
    <dgm:pt modelId="{110EB785-7103-43FD-8CAF-974399F978F2}" type="parTrans" cxnId="{82AB3853-05C0-4417-BF4B-351B05510ED6}">
      <dgm:prSet/>
      <dgm:spPr/>
      <dgm:t>
        <a:bodyPr/>
        <a:lstStyle/>
        <a:p>
          <a:endParaRPr lang="en-US"/>
        </a:p>
      </dgm:t>
    </dgm:pt>
    <dgm:pt modelId="{4AB3AB1C-B1A0-4DB0-A9D4-D8274F36C997}" type="sibTrans" cxnId="{82AB3853-05C0-4417-BF4B-351B05510ED6}">
      <dgm:prSet/>
      <dgm:spPr/>
      <dgm:t>
        <a:bodyPr/>
        <a:lstStyle/>
        <a:p>
          <a:endParaRPr lang="en-US"/>
        </a:p>
      </dgm:t>
    </dgm:pt>
    <dgm:pt modelId="{6E5B3121-20A5-46F3-A76C-907AF1DCB94E}">
      <dgm:prSet phldrT="[Text]"/>
      <dgm:spPr/>
      <dgm:t>
        <a:bodyPr/>
        <a:lstStyle/>
        <a:p>
          <a:r>
            <a:rPr lang="en-US" dirty="0" smtClean="0"/>
            <a:t>2. More creative problem solving </a:t>
          </a:r>
          <a:endParaRPr lang="en-US" dirty="0"/>
        </a:p>
      </dgm:t>
    </dgm:pt>
    <dgm:pt modelId="{2731FC3C-2E4F-4B09-A35D-F0CB03E10761}" type="parTrans" cxnId="{0C4A3A6A-0027-4A13-8C5C-941E8C250972}">
      <dgm:prSet/>
      <dgm:spPr/>
      <dgm:t>
        <a:bodyPr/>
        <a:lstStyle/>
        <a:p>
          <a:endParaRPr lang="en-US"/>
        </a:p>
      </dgm:t>
    </dgm:pt>
    <dgm:pt modelId="{BF6C671F-75FF-4E91-BF45-20568E7A7000}" type="sibTrans" cxnId="{0C4A3A6A-0027-4A13-8C5C-941E8C250972}">
      <dgm:prSet/>
      <dgm:spPr/>
      <dgm:t>
        <a:bodyPr/>
        <a:lstStyle/>
        <a:p>
          <a:endParaRPr lang="en-US"/>
        </a:p>
      </dgm:t>
    </dgm:pt>
    <dgm:pt modelId="{A546E8C0-8985-40A7-B699-5AA74932D500}">
      <dgm:prSet phldrT="[Text]"/>
      <dgm:spPr/>
      <dgm:t>
        <a:bodyPr/>
        <a:lstStyle/>
        <a:p>
          <a:r>
            <a:rPr lang="en-US" dirty="0" smtClean="0"/>
            <a:t>4. Healthier cognitive, social, and psychological development</a:t>
          </a:r>
          <a:endParaRPr lang="en-US" dirty="0"/>
        </a:p>
      </dgm:t>
    </dgm:pt>
    <dgm:pt modelId="{E466EF63-26EB-41CA-AC68-E7BF82031979}" type="parTrans" cxnId="{A7084BEF-D67F-40F1-9EFF-81563687F354}">
      <dgm:prSet/>
      <dgm:spPr/>
      <dgm:t>
        <a:bodyPr/>
        <a:lstStyle/>
        <a:p>
          <a:endParaRPr lang="en-US"/>
        </a:p>
      </dgm:t>
    </dgm:pt>
    <dgm:pt modelId="{8390ACA6-9D52-4298-8FA7-2E1EDADF3AF5}" type="sibTrans" cxnId="{A7084BEF-D67F-40F1-9EFF-81563687F354}">
      <dgm:prSet/>
      <dgm:spPr/>
      <dgm:t>
        <a:bodyPr/>
        <a:lstStyle/>
        <a:p>
          <a:endParaRPr lang="en-US"/>
        </a:p>
      </dgm:t>
    </dgm:pt>
    <dgm:pt modelId="{52398F2D-3F36-4466-8F93-982646058A9B}">
      <dgm:prSet phldrT="[Text]"/>
      <dgm:spPr/>
      <dgm:t>
        <a:bodyPr/>
        <a:lstStyle/>
        <a:p>
          <a:r>
            <a:rPr lang="en-US" dirty="0" smtClean="0"/>
            <a:t>5. Increased motivation to take action</a:t>
          </a:r>
        </a:p>
      </dgm:t>
    </dgm:pt>
    <dgm:pt modelId="{68910313-8D87-4F30-A2BF-42E42161BDE1}" type="parTrans" cxnId="{D2FA7F7D-DD8E-4656-809E-EE9F0D0074AB}">
      <dgm:prSet/>
      <dgm:spPr/>
      <dgm:t>
        <a:bodyPr/>
        <a:lstStyle/>
        <a:p>
          <a:endParaRPr lang="en-US"/>
        </a:p>
      </dgm:t>
    </dgm:pt>
    <dgm:pt modelId="{60297F80-A76C-4C8D-A79B-FF1FA4C0AECD}" type="sibTrans" cxnId="{D2FA7F7D-DD8E-4656-809E-EE9F0D0074AB}">
      <dgm:prSet/>
      <dgm:spPr/>
      <dgm:t>
        <a:bodyPr/>
        <a:lstStyle/>
        <a:p>
          <a:endParaRPr lang="en-US"/>
        </a:p>
      </dgm:t>
    </dgm:pt>
    <dgm:pt modelId="{E5BA226C-DD93-4E4E-B716-7E962E6D104B}">
      <dgm:prSet phldrT="[Text]"/>
      <dgm:spPr/>
      <dgm:t>
        <a:bodyPr/>
        <a:lstStyle/>
        <a:p>
          <a:r>
            <a:rPr lang="en-US" dirty="0" smtClean="0"/>
            <a:t>7. Greater sense of caring, commitment, joint identity,  and cohesiveness</a:t>
          </a:r>
        </a:p>
      </dgm:t>
    </dgm:pt>
    <dgm:pt modelId="{133F59E9-6690-41D2-A674-57DF32184339}" type="parTrans" cxnId="{C5323AFC-DBE5-4DBD-9B72-0E95F337C5C1}">
      <dgm:prSet/>
      <dgm:spPr/>
      <dgm:t>
        <a:bodyPr/>
        <a:lstStyle/>
        <a:p>
          <a:endParaRPr lang="en-US"/>
        </a:p>
      </dgm:t>
    </dgm:pt>
    <dgm:pt modelId="{5A480F83-B277-4675-A409-048C19D45DF1}" type="sibTrans" cxnId="{C5323AFC-DBE5-4DBD-9B72-0E95F337C5C1}">
      <dgm:prSet/>
      <dgm:spPr/>
      <dgm:t>
        <a:bodyPr/>
        <a:lstStyle/>
        <a:p>
          <a:endParaRPr lang="en-US"/>
        </a:p>
      </dgm:t>
    </dgm:pt>
    <dgm:pt modelId="{EAD91C07-8623-462C-8BF6-263E72AE4E29}">
      <dgm:prSet phldrT="[Text]"/>
      <dgm:spPr/>
      <dgm:t>
        <a:bodyPr/>
        <a:lstStyle/>
        <a:p>
          <a:r>
            <a:rPr lang="en-US" dirty="0" smtClean="0"/>
            <a:t>6. Increased incentive to change</a:t>
          </a:r>
        </a:p>
      </dgm:t>
    </dgm:pt>
    <dgm:pt modelId="{B0B5F5EA-A490-41D2-8C52-1DCB93081E1F}" type="parTrans" cxnId="{169A079A-1420-413B-B0B1-1778FAC66E95}">
      <dgm:prSet/>
      <dgm:spPr/>
      <dgm:t>
        <a:bodyPr/>
        <a:lstStyle/>
        <a:p>
          <a:endParaRPr lang="en-US"/>
        </a:p>
      </dgm:t>
    </dgm:pt>
    <dgm:pt modelId="{C2F84B94-A9B7-4C2D-A9F1-8A59FBE40993}" type="sibTrans" cxnId="{169A079A-1420-413B-B0B1-1778FAC66E95}">
      <dgm:prSet/>
      <dgm:spPr/>
      <dgm:t>
        <a:bodyPr/>
        <a:lstStyle/>
        <a:p>
          <a:endParaRPr lang="en-US"/>
        </a:p>
      </dgm:t>
    </dgm:pt>
    <dgm:pt modelId="{B49D047F-3E24-47C5-A2DB-3195CD885CF1}" type="pres">
      <dgm:prSet presAssocID="{2B8BDFA5-9CE1-4839-82B8-3E25B3EB1942}" presName="compositeShape" presStyleCnt="0">
        <dgm:presLayoutVars>
          <dgm:chMax val="7"/>
          <dgm:dir/>
          <dgm:resizeHandles val="exact"/>
        </dgm:presLayoutVars>
      </dgm:prSet>
      <dgm:spPr/>
    </dgm:pt>
    <dgm:pt modelId="{2324C107-A3D1-4AF7-BC1E-E9D97C874551}" type="pres">
      <dgm:prSet presAssocID="{3A1A6FA7-21FE-4C81-BA91-C2FFD43B9012}" presName="circ1" presStyleLbl="vennNode1" presStyleIdx="0" presStyleCnt="7"/>
      <dgm:spPr/>
    </dgm:pt>
    <dgm:pt modelId="{BED31295-07D4-4706-974D-1C8319AED0BC}" type="pres">
      <dgm:prSet presAssocID="{3A1A6FA7-21FE-4C81-BA91-C2FFD43B9012}" presName="circ1Tx" presStyleLbl="revTx" presStyleIdx="0" presStyleCnt="0">
        <dgm:presLayoutVars>
          <dgm:chMax val="0"/>
          <dgm:chPref val="0"/>
          <dgm:bulletEnabled val="1"/>
        </dgm:presLayoutVars>
      </dgm:prSet>
      <dgm:spPr/>
    </dgm:pt>
    <dgm:pt modelId="{F3C13AF1-E31D-4610-BBB0-D8EF5A6086A6}" type="pres">
      <dgm:prSet presAssocID="{6E5B3121-20A5-46F3-A76C-907AF1DCB94E}" presName="circ2" presStyleLbl="vennNode1" presStyleIdx="1" presStyleCnt="7"/>
      <dgm:spPr/>
    </dgm:pt>
    <dgm:pt modelId="{C33309E6-7F15-4D5A-9841-879810B7F23C}" type="pres">
      <dgm:prSet presAssocID="{6E5B3121-20A5-46F3-A76C-907AF1DCB94E}" presName="circ2Tx" presStyleLbl="revTx" presStyleIdx="0" presStyleCnt="0">
        <dgm:presLayoutVars>
          <dgm:chMax val="0"/>
          <dgm:chPref val="0"/>
          <dgm:bulletEnabled val="1"/>
        </dgm:presLayoutVars>
      </dgm:prSet>
      <dgm:spPr/>
    </dgm:pt>
    <dgm:pt modelId="{69883472-502E-440F-ABFC-BFA3E3A3F96D}" type="pres">
      <dgm:prSet presAssocID="{4C38D25A-16F2-45DC-9B64-C7B37F80EDD3}" presName="circ3" presStyleLbl="vennNode1" presStyleIdx="2" presStyleCnt="7"/>
      <dgm:spPr/>
    </dgm:pt>
    <dgm:pt modelId="{4AD3FD8E-D406-4ACB-931F-AA51B87278FB}" type="pres">
      <dgm:prSet presAssocID="{4C38D25A-16F2-45DC-9B64-C7B37F80EDD3}" presName="circ3Tx" presStyleLbl="revTx" presStyleIdx="0" presStyleCnt="0">
        <dgm:presLayoutVars>
          <dgm:chMax val="0"/>
          <dgm:chPref val="0"/>
          <dgm:bulletEnabled val="1"/>
        </dgm:presLayoutVars>
      </dgm:prSet>
      <dgm:spPr/>
    </dgm:pt>
    <dgm:pt modelId="{92A2DD0B-2147-4F98-AF4A-BE71FC0F22F2}" type="pres">
      <dgm:prSet presAssocID="{A546E8C0-8985-40A7-B699-5AA74932D500}" presName="circ4" presStyleLbl="vennNode1" presStyleIdx="3" presStyleCnt="7"/>
      <dgm:spPr/>
    </dgm:pt>
    <dgm:pt modelId="{14DD9DB8-FBD6-48DF-A976-0252690FAAF3}" type="pres">
      <dgm:prSet presAssocID="{A546E8C0-8985-40A7-B699-5AA74932D500}" presName="circ4Tx" presStyleLbl="revTx" presStyleIdx="0" presStyleCnt="0">
        <dgm:presLayoutVars>
          <dgm:chMax val="0"/>
          <dgm:chPref val="0"/>
          <dgm:bulletEnabled val="1"/>
        </dgm:presLayoutVars>
      </dgm:prSet>
      <dgm:spPr/>
    </dgm:pt>
    <dgm:pt modelId="{5F9906CC-B9C3-4D30-BBEF-9EF6843624C7}" type="pres">
      <dgm:prSet presAssocID="{52398F2D-3F36-4466-8F93-982646058A9B}" presName="circ5" presStyleLbl="vennNode1" presStyleIdx="4" presStyleCnt="7"/>
      <dgm:spPr/>
    </dgm:pt>
    <dgm:pt modelId="{57BE25D1-5D17-4605-8CD8-2B0464032C8A}" type="pres">
      <dgm:prSet presAssocID="{52398F2D-3F36-4466-8F93-982646058A9B}" presName="circ5Tx" presStyleLbl="revTx" presStyleIdx="0" presStyleCnt="0">
        <dgm:presLayoutVars>
          <dgm:chMax val="0"/>
          <dgm:chPref val="0"/>
          <dgm:bulletEnabled val="1"/>
        </dgm:presLayoutVars>
      </dgm:prSet>
      <dgm:spPr/>
    </dgm:pt>
    <dgm:pt modelId="{CCDA0262-36FB-4BA7-8989-C13E6F7AFF8A}" type="pres">
      <dgm:prSet presAssocID="{EAD91C07-8623-462C-8BF6-263E72AE4E29}" presName="circ6" presStyleLbl="vennNode1" presStyleIdx="5" presStyleCnt="7"/>
      <dgm:spPr/>
    </dgm:pt>
    <dgm:pt modelId="{C2F778A7-0AF3-4409-A9BA-6E042E16C648}" type="pres">
      <dgm:prSet presAssocID="{EAD91C07-8623-462C-8BF6-263E72AE4E29}" presName="circ6Tx" presStyleLbl="revTx" presStyleIdx="0" presStyleCnt="0">
        <dgm:presLayoutVars>
          <dgm:chMax val="0"/>
          <dgm:chPref val="0"/>
          <dgm:bulletEnabled val="1"/>
        </dgm:presLayoutVars>
      </dgm:prSet>
      <dgm:spPr/>
    </dgm:pt>
    <dgm:pt modelId="{3B38FDEA-108F-4AD3-8A66-D537DE900291}" type="pres">
      <dgm:prSet presAssocID="{E5BA226C-DD93-4E4E-B716-7E962E6D104B}" presName="circ7" presStyleLbl="vennNode1" presStyleIdx="6" presStyleCnt="7"/>
      <dgm:spPr/>
    </dgm:pt>
    <dgm:pt modelId="{D214A467-1132-4ADB-B2C5-972237438C67}" type="pres">
      <dgm:prSet presAssocID="{E5BA226C-DD93-4E4E-B716-7E962E6D104B}" presName="circ7Tx" presStyleLbl="revTx" presStyleIdx="0" presStyleCnt="0">
        <dgm:presLayoutVars>
          <dgm:chMax val="0"/>
          <dgm:chPref val="0"/>
          <dgm:bulletEnabled val="1"/>
        </dgm:presLayoutVars>
      </dgm:prSet>
      <dgm:spPr/>
    </dgm:pt>
  </dgm:ptLst>
  <dgm:cxnLst>
    <dgm:cxn modelId="{169A079A-1420-413B-B0B1-1778FAC66E95}" srcId="{2B8BDFA5-9CE1-4839-82B8-3E25B3EB1942}" destId="{EAD91C07-8623-462C-8BF6-263E72AE4E29}" srcOrd="5" destOrd="0" parTransId="{B0B5F5EA-A490-41D2-8C52-1DCB93081E1F}" sibTransId="{C2F84B94-A9B7-4C2D-A9F1-8A59FBE40993}"/>
    <dgm:cxn modelId="{A70C35C1-E979-423C-BE94-3FD3230129BA}" type="presOf" srcId="{E5BA226C-DD93-4E4E-B716-7E962E6D104B}" destId="{D214A467-1132-4ADB-B2C5-972237438C67}" srcOrd="0" destOrd="0" presId="urn:microsoft.com/office/officeart/2005/8/layout/venn1"/>
    <dgm:cxn modelId="{8A8666AD-0300-488F-B28B-9AA7988B62F0}" type="presOf" srcId="{6E5B3121-20A5-46F3-A76C-907AF1DCB94E}" destId="{C33309E6-7F15-4D5A-9841-879810B7F23C}" srcOrd="0" destOrd="0" presId="urn:microsoft.com/office/officeart/2005/8/layout/venn1"/>
    <dgm:cxn modelId="{7DC53C0B-12F9-40F2-BBD7-9A9CAAB687AE}" type="presOf" srcId="{EAD91C07-8623-462C-8BF6-263E72AE4E29}" destId="{C2F778A7-0AF3-4409-A9BA-6E042E16C648}" srcOrd="0" destOrd="0" presId="urn:microsoft.com/office/officeart/2005/8/layout/venn1"/>
    <dgm:cxn modelId="{18AA23AE-0956-4B2A-8028-EA3941F39F29}" type="presOf" srcId="{52398F2D-3F36-4466-8F93-982646058A9B}" destId="{57BE25D1-5D17-4605-8CD8-2B0464032C8A}" srcOrd="0" destOrd="0" presId="urn:microsoft.com/office/officeart/2005/8/layout/venn1"/>
    <dgm:cxn modelId="{82AB3853-05C0-4417-BF4B-351B05510ED6}" srcId="{2B8BDFA5-9CE1-4839-82B8-3E25B3EB1942}" destId="{4C38D25A-16F2-45DC-9B64-C7B37F80EDD3}" srcOrd="2" destOrd="0" parTransId="{110EB785-7103-43FD-8CAF-974399F978F2}" sibTransId="{4AB3AB1C-B1A0-4DB0-A9D4-D8274F36C997}"/>
    <dgm:cxn modelId="{A7084BEF-D67F-40F1-9EFF-81563687F354}" srcId="{2B8BDFA5-9CE1-4839-82B8-3E25B3EB1942}" destId="{A546E8C0-8985-40A7-B699-5AA74932D500}" srcOrd="3" destOrd="0" parTransId="{E466EF63-26EB-41CA-AC68-E7BF82031979}" sibTransId="{8390ACA6-9D52-4298-8FA7-2E1EDADF3AF5}"/>
    <dgm:cxn modelId="{89F1FE1D-5335-480D-9D96-9A06B02163A5}" type="presOf" srcId="{A546E8C0-8985-40A7-B699-5AA74932D500}" destId="{14DD9DB8-FBD6-48DF-A976-0252690FAAF3}" srcOrd="0" destOrd="0" presId="urn:microsoft.com/office/officeart/2005/8/layout/venn1"/>
    <dgm:cxn modelId="{A4460880-863D-474F-9A5F-8882610AD244}" type="presOf" srcId="{3A1A6FA7-21FE-4C81-BA91-C2FFD43B9012}" destId="{BED31295-07D4-4706-974D-1C8319AED0BC}" srcOrd="0" destOrd="0" presId="urn:microsoft.com/office/officeart/2005/8/layout/venn1"/>
    <dgm:cxn modelId="{C5323AFC-DBE5-4DBD-9B72-0E95F337C5C1}" srcId="{2B8BDFA5-9CE1-4839-82B8-3E25B3EB1942}" destId="{E5BA226C-DD93-4E4E-B716-7E962E6D104B}" srcOrd="6" destOrd="0" parTransId="{133F59E9-6690-41D2-A674-57DF32184339}" sibTransId="{5A480F83-B277-4675-A409-048C19D45DF1}"/>
    <dgm:cxn modelId="{0C4A3A6A-0027-4A13-8C5C-941E8C250972}" srcId="{2B8BDFA5-9CE1-4839-82B8-3E25B3EB1942}" destId="{6E5B3121-20A5-46F3-A76C-907AF1DCB94E}" srcOrd="1" destOrd="0" parTransId="{2731FC3C-2E4F-4B09-A35D-F0CB03E10761}" sibTransId="{BF6C671F-75FF-4E91-BF45-20568E7A7000}"/>
    <dgm:cxn modelId="{D2FA7F7D-DD8E-4656-809E-EE9F0D0074AB}" srcId="{2B8BDFA5-9CE1-4839-82B8-3E25B3EB1942}" destId="{52398F2D-3F36-4466-8F93-982646058A9B}" srcOrd="4" destOrd="0" parTransId="{68910313-8D87-4F30-A2BF-42E42161BDE1}" sibTransId="{60297F80-A76C-4C8D-A79B-FF1FA4C0AECD}"/>
    <dgm:cxn modelId="{7CFCA47C-5B27-4EC5-9A84-8ED0D451CEC6}" type="presOf" srcId="{4C38D25A-16F2-45DC-9B64-C7B37F80EDD3}" destId="{4AD3FD8E-D406-4ACB-931F-AA51B87278FB}" srcOrd="0" destOrd="0" presId="urn:microsoft.com/office/officeart/2005/8/layout/venn1"/>
    <dgm:cxn modelId="{55EC02B2-7193-4F3F-B6B4-103CADAD8929}" srcId="{2B8BDFA5-9CE1-4839-82B8-3E25B3EB1942}" destId="{3A1A6FA7-21FE-4C81-BA91-C2FFD43B9012}" srcOrd="0" destOrd="0" parTransId="{4C7341D2-6CD0-422D-A1AF-E5A2E61392A8}" sibTransId="{38CB4800-F51E-4D7C-8D83-7AFDBA72311C}"/>
    <dgm:cxn modelId="{27F7CD64-0F5D-42EC-B9B3-C0D0411E1C1E}" type="presOf" srcId="{2B8BDFA5-9CE1-4839-82B8-3E25B3EB1942}" destId="{B49D047F-3E24-47C5-A2DB-3195CD885CF1}" srcOrd="0" destOrd="0" presId="urn:microsoft.com/office/officeart/2005/8/layout/venn1"/>
    <dgm:cxn modelId="{741F0C82-0BB1-4868-9EC0-1E3F1F853846}" type="presParOf" srcId="{B49D047F-3E24-47C5-A2DB-3195CD885CF1}" destId="{2324C107-A3D1-4AF7-BC1E-E9D97C874551}" srcOrd="0" destOrd="0" presId="urn:microsoft.com/office/officeart/2005/8/layout/venn1"/>
    <dgm:cxn modelId="{D7016C5D-0FAC-406B-8A3A-BCB6793FCEFE}" type="presParOf" srcId="{B49D047F-3E24-47C5-A2DB-3195CD885CF1}" destId="{BED31295-07D4-4706-974D-1C8319AED0BC}" srcOrd="1" destOrd="0" presId="urn:microsoft.com/office/officeart/2005/8/layout/venn1"/>
    <dgm:cxn modelId="{A7C4E5FE-91E9-487B-A99D-D0018FE72186}" type="presParOf" srcId="{B49D047F-3E24-47C5-A2DB-3195CD885CF1}" destId="{F3C13AF1-E31D-4610-BBB0-D8EF5A6086A6}" srcOrd="2" destOrd="0" presId="urn:microsoft.com/office/officeart/2005/8/layout/venn1"/>
    <dgm:cxn modelId="{AA587D78-54DF-4948-B5ED-CA26DAE76A74}" type="presParOf" srcId="{B49D047F-3E24-47C5-A2DB-3195CD885CF1}" destId="{C33309E6-7F15-4D5A-9841-879810B7F23C}" srcOrd="3" destOrd="0" presId="urn:microsoft.com/office/officeart/2005/8/layout/venn1"/>
    <dgm:cxn modelId="{EBD70F10-E090-40BA-8A65-931EFC1AFDC4}" type="presParOf" srcId="{B49D047F-3E24-47C5-A2DB-3195CD885CF1}" destId="{69883472-502E-440F-ABFC-BFA3E3A3F96D}" srcOrd="4" destOrd="0" presId="urn:microsoft.com/office/officeart/2005/8/layout/venn1"/>
    <dgm:cxn modelId="{C1CA2590-239C-48DB-A86B-47B32CB17352}" type="presParOf" srcId="{B49D047F-3E24-47C5-A2DB-3195CD885CF1}" destId="{4AD3FD8E-D406-4ACB-931F-AA51B87278FB}" srcOrd="5" destOrd="0" presId="urn:microsoft.com/office/officeart/2005/8/layout/venn1"/>
    <dgm:cxn modelId="{69BE7C54-A63C-47E6-B01B-DA62BCFDBB9B}" type="presParOf" srcId="{B49D047F-3E24-47C5-A2DB-3195CD885CF1}" destId="{92A2DD0B-2147-4F98-AF4A-BE71FC0F22F2}" srcOrd="6" destOrd="0" presId="urn:microsoft.com/office/officeart/2005/8/layout/venn1"/>
    <dgm:cxn modelId="{B3DAB0E9-61B8-4B7A-8D1C-5F09A839C6E3}" type="presParOf" srcId="{B49D047F-3E24-47C5-A2DB-3195CD885CF1}" destId="{14DD9DB8-FBD6-48DF-A976-0252690FAAF3}" srcOrd="7" destOrd="0" presId="urn:microsoft.com/office/officeart/2005/8/layout/venn1"/>
    <dgm:cxn modelId="{358B2A00-6FD5-43F6-9AF2-57744633ABEB}" type="presParOf" srcId="{B49D047F-3E24-47C5-A2DB-3195CD885CF1}" destId="{5F9906CC-B9C3-4D30-BBEF-9EF6843624C7}" srcOrd="8" destOrd="0" presId="urn:microsoft.com/office/officeart/2005/8/layout/venn1"/>
    <dgm:cxn modelId="{5EFB1927-E73E-4E04-8408-77C113042C72}" type="presParOf" srcId="{B49D047F-3E24-47C5-A2DB-3195CD885CF1}" destId="{57BE25D1-5D17-4605-8CD8-2B0464032C8A}" srcOrd="9" destOrd="0" presId="urn:microsoft.com/office/officeart/2005/8/layout/venn1"/>
    <dgm:cxn modelId="{0A36B441-79CE-4472-A6E8-37125E5D660C}" type="presParOf" srcId="{B49D047F-3E24-47C5-A2DB-3195CD885CF1}" destId="{CCDA0262-36FB-4BA7-8989-C13E6F7AFF8A}" srcOrd="10" destOrd="0" presId="urn:microsoft.com/office/officeart/2005/8/layout/venn1"/>
    <dgm:cxn modelId="{04B7661A-3C4D-452A-82D9-D00ED951F27E}" type="presParOf" srcId="{B49D047F-3E24-47C5-A2DB-3195CD885CF1}" destId="{C2F778A7-0AF3-4409-A9BA-6E042E16C648}" srcOrd="11" destOrd="0" presId="urn:microsoft.com/office/officeart/2005/8/layout/venn1"/>
    <dgm:cxn modelId="{F36CDA44-3186-4F1D-A017-2EDCE601AA2C}" type="presParOf" srcId="{B49D047F-3E24-47C5-A2DB-3195CD885CF1}" destId="{3B38FDEA-108F-4AD3-8A66-D537DE900291}" srcOrd="12" destOrd="0" presId="urn:microsoft.com/office/officeart/2005/8/layout/venn1"/>
    <dgm:cxn modelId="{00D992BB-2FCB-4C24-BBB2-E1907BABF6B3}" type="presParOf" srcId="{B49D047F-3E24-47C5-A2DB-3195CD885CF1}" destId="{D214A467-1132-4ADB-B2C5-972237438C67}" srcOrd="13" destOrd="0" presId="urn:microsoft.com/office/officeart/2005/8/layout/venn1"/>
  </dgm:cxnLst>
  <dgm:bg/>
  <dgm:whole/>
</dgm:dataModel>
</file>

<file path=ppt/diagrams/data4.xml><?xml version="1.0" encoding="utf-8"?>
<dgm:dataModel xmlns:dgm="http://schemas.openxmlformats.org/drawingml/2006/diagram" xmlns:a="http://schemas.openxmlformats.org/drawingml/2006/main">
  <dgm:ptLst>
    <dgm:pt modelId="{121616F9-E28C-4F65-8A39-9CD745FA6DC3}" type="doc">
      <dgm:prSet loTypeId="urn:microsoft.com/office/officeart/2005/8/layout/vList4" loCatId="list" qsTypeId="urn:microsoft.com/office/officeart/2005/8/quickstyle/3d3" qsCatId="3D" csTypeId="urn:microsoft.com/office/officeart/2005/8/colors/colorful3" csCatId="colorful" phldr="1"/>
      <dgm:spPr/>
      <dgm:t>
        <a:bodyPr/>
        <a:lstStyle/>
        <a:p>
          <a:endParaRPr lang="en-US"/>
        </a:p>
      </dgm:t>
    </dgm:pt>
    <dgm:pt modelId="{D173E608-4D35-41BB-A648-5547E76F4170}">
      <dgm:prSet phldrT="[Text]" custT="1"/>
      <dgm:spPr/>
      <dgm:t>
        <a:bodyPr/>
        <a:lstStyle/>
        <a:p>
          <a:r>
            <a:rPr lang="en-US" sz="2800" dirty="0" smtClean="0"/>
            <a:t>Now that we have reviewed why we should study conflict and conflict resolution, let’s examine the definitions of both of these terms. </a:t>
          </a:r>
          <a:endParaRPr lang="en-US" sz="2800" dirty="0"/>
        </a:p>
      </dgm:t>
    </dgm:pt>
    <dgm:pt modelId="{61F04561-605F-4013-8ACD-3FA28E5FF07E}" type="parTrans" cxnId="{352B7D0E-C128-47C6-81C7-CF810DCB6141}">
      <dgm:prSet/>
      <dgm:spPr/>
      <dgm:t>
        <a:bodyPr/>
        <a:lstStyle/>
        <a:p>
          <a:endParaRPr lang="en-US"/>
        </a:p>
      </dgm:t>
    </dgm:pt>
    <dgm:pt modelId="{3D1BDD21-CD98-412E-A7BC-817E7350CCE6}" type="sibTrans" cxnId="{352B7D0E-C128-47C6-81C7-CF810DCB6141}">
      <dgm:prSet/>
      <dgm:spPr/>
      <dgm:t>
        <a:bodyPr/>
        <a:lstStyle/>
        <a:p>
          <a:endParaRPr lang="en-US"/>
        </a:p>
      </dgm:t>
    </dgm:pt>
    <dgm:pt modelId="{32593DA1-0452-4908-A266-7A182B76C7F6}" type="pres">
      <dgm:prSet presAssocID="{121616F9-E28C-4F65-8A39-9CD745FA6DC3}" presName="linear" presStyleCnt="0">
        <dgm:presLayoutVars>
          <dgm:dir/>
          <dgm:resizeHandles val="exact"/>
        </dgm:presLayoutVars>
      </dgm:prSet>
      <dgm:spPr/>
    </dgm:pt>
    <dgm:pt modelId="{00570070-F575-40D7-8D2D-265FB797DB6E}" type="pres">
      <dgm:prSet presAssocID="{D173E608-4D35-41BB-A648-5547E76F4170}" presName="comp" presStyleCnt="0"/>
      <dgm:spPr/>
    </dgm:pt>
    <dgm:pt modelId="{2A3830B2-DDFF-4046-94CE-C4517048F6E1}" type="pres">
      <dgm:prSet presAssocID="{D173E608-4D35-41BB-A648-5547E76F4170}" presName="box" presStyleLbl="node1" presStyleIdx="0" presStyleCnt="1" custLinFactNeighborX="-1266" custLinFactNeighborY="-5268"/>
      <dgm:spPr/>
      <dgm:t>
        <a:bodyPr/>
        <a:lstStyle/>
        <a:p>
          <a:endParaRPr lang="en-US"/>
        </a:p>
      </dgm:t>
    </dgm:pt>
    <dgm:pt modelId="{8FD72DE2-3E57-46DB-AEC7-0AD028A374E1}" type="pres">
      <dgm:prSet presAssocID="{D173E608-4D35-41BB-A648-5547E76F4170}" presName="img" presStyleLbl="fgImgPlace1" presStyleIdx="0" presStyleCnt="1" custScaleX="84146" custScaleY="39894" custLinFactNeighborX="-12195" custLinFactNeighborY="-5319"/>
      <dgm:spPr>
        <a:blipFill rotWithShape="0">
          <a:blip xmlns:r="http://schemas.openxmlformats.org/officeDocument/2006/relationships" r:embed="rId1"/>
          <a:stretch>
            <a:fillRect/>
          </a:stretch>
        </a:blipFill>
      </dgm:spPr>
    </dgm:pt>
    <dgm:pt modelId="{D2B8FE7B-6A01-4197-A6F3-45DD99287459}" type="pres">
      <dgm:prSet presAssocID="{D173E608-4D35-41BB-A648-5547E76F4170}" presName="text" presStyleLbl="node1" presStyleIdx="0" presStyleCnt="1">
        <dgm:presLayoutVars>
          <dgm:bulletEnabled val="1"/>
        </dgm:presLayoutVars>
      </dgm:prSet>
      <dgm:spPr/>
      <dgm:t>
        <a:bodyPr/>
        <a:lstStyle/>
        <a:p>
          <a:endParaRPr lang="en-US"/>
        </a:p>
      </dgm:t>
    </dgm:pt>
  </dgm:ptLst>
  <dgm:cxnLst>
    <dgm:cxn modelId="{03C5A6C6-DC21-44D0-B380-5734DBE38DFE}" type="presOf" srcId="{D173E608-4D35-41BB-A648-5547E76F4170}" destId="{2A3830B2-DDFF-4046-94CE-C4517048F6E1}" srcOrd="0" destOrd="0" presId="urn:microsoft.com/office/officeart/2005/8/layout/vList4"/>
    <dgm:cxn modelId="{07335A52-E17D-490D-A0C2-4EEBAC03FE92}" type="presOf" srcId="{121616F9-E28C-4F65-8A39-9CD745FA6DC3}" destId="{32593DA1-0452-4908-A266-7A182B76C7F6}" srcOrd="0" destOrd="0" presId="urn:microsoft.com/office/officeart/2005/8/layout/vList4"/>
    <dgm:cxn modelId="{352B7D0E-C128-47C6-81C7-CF810DCB6141}" srcId="{121616F9-E28C-4F65-8A39-9CD745FA6DC3}" destId="{D173E608-4D35-41BB-A648-5547E76F4170}" srcOrd="0" destOrd="0" parTransId="{61F04561-605F-4013-8ACD-3FA28E5FF07E}" sibTransId="{3D1BDD21-CD98-412E-A7BC-817E7350CCE6}"/>
    <dgm:cxn modelId="{84E3C810-60FF-4B05-995E-E78C21CC8763}" type="presOf" srcId="{D173E608-4D35-41BB-A648-5547E76F4170}" destId="{D2B8FE7B-6A01-4197-A6F3-45DD99287459}" srcOrd="1" destOrd="0" presId="urn:microsoft.com/office/officeart/2005/8/layout/vList4"/>
    <dgm:cxn modelId="{F3D1AD24-CC45-43AE-A01D-D7AB850D6CC7}" type="presParOf" srcId="{32593DA1-0452-4908-A266-7A182B76C7F6}" destId="{00570070-F575-40D7-8D2D-265FB797DB6E}" srcOrd="0" destOrd="0" presId="urn:microsoft.com/office/officeart/2005/8/layout/vList4"/>
    <dgm:cxn modelId="{0A53CA78-E878-4329-B0FC-BEAED72D05DF}" type="presParOf" srcId="{00570070-F575-40D7-8D2D-265FB797DB6E}" destId="{2A3830B2-DDFF-4046-94CE-C4517048F6E1}" srcOrd="0" destOrd="0" presId="urn:microsoft.com/office/officeart/2005/8/layout/vList4"/>
    <dgm:cxn modelId="{B99206AC-6F03-475B-94C9-9AAAAD6190EF}" type="presParOf" srcId="{00570070-F575-40D7-8D2D-265FB797DB6E}" destId="{8FD72DE2-3E57-46DB-AEC7-0AD028A374E1}" srcOrd="1" destOrd="0" presId="urn:microsoft.com/office/officeart/2005/8/layout/vList4"/>
    <dgm:cxn modelId="{ABC1BC31-5649-4952-828E-3F7927E74E41}" type="presParOf" srcId="{00570070-F575-40D7-8D2D-265FB797DB6E}" destId="{D2B8FE7B-6A01-4197-A6F3-45DD99287459}" srcOrd="2" destOrd="0" presId="urn:microsoft.com/office/officeart/2005/8/layout/vList4"/>
  </dgm:cxnLst>
  <dgm:bg/>
  <dgm:whole/>
</dgm:dataModel>
</file>

<file path=ppt/diagrams/data5.xml><?xml version="1.0" encoding="utf-8"?>
<dgm:dataModel xmlns:dgm="http://schemas.openxmlformats.org/drawingml/2006/diagram" xmlns:a="http://schemas.openxmlformats.org/drawingml/2006/main">
  <dgm:ptLst>
    <dgm:pt modelId="{C8B7B3A0-7B19-4C2D-A1A1-61266595A6AC}" type="doc">
      <dgm:prSet loTypeId="urn:microsoft.com/office/officeart/2005/8/layout/radial5" loCatId="cycle" qsTypeId="urn:microsoft.com/office/officeart/2005/8/quickstyle/3d3" qsCatId="3D" csTypeId="urn:microsoft.com/office/officeart/2005/8/colors/colorful1" csCatId="colorful" phldr="1"/>
      <dgm:spPr/>
      <dgm:t>
        <a:bodyPr/>
        <a:lstStyle/>
        <a:p>
          <a:endParaRPr lang="en-US"/>
        </a:p>
      </dgm:t>
    </dgm:pt>
    <dgm:pt modelId="{C94FCDF6-5958-49EA-91D4-A5925A358A02}">
      <dgm:prSet phldrT="[Text]"/>
      <dgm:spPr/>
      <dgm:t>
        <a:bodyPr/>
        <a:lstStyle/>
        <a:p>
          <a:r>
            <a:rPr lang="en-US" dirty="0" smtClean="0"/>
            <a:t>A struggle over:</a:t>
          </a:r>
          <a:endParaRPr lang="en-US" dirty="0"/>
        </a:p>
      </dgm:t>
    </dgm:pt>
    <dgm:pt modelId="{97D3A589-32F5-4044-B750-B146908F7770}" type="parTrans" cxnId="{28B2D859-8141-46F1-B184-236B03F9DF20}">
      <dgm:prSet/>
      <dgm:spPr/>
      <dgm:t>
        <a:bodyPr/>
        <a:lstStyle/>
        <a:p>
          <a:endParaRPr lang="en-US"/>
        </a:p>
      </dgm:t>
    </dgm:pt>
    <dgm:pt modelId="{1A322C4A-774B-4FB1-BD41-E4D833E0A4B2}" type="sibTrans" cxnId="{28B2D859-8141-46F1-B184-236B03F9DF20}">
      <dgm:prSet/>
      <dgm:spPr/>
      <dgm:t>
        <a:bodyPr/>
        <a:lstStyle/>
        <a:p>
          <a:endParaRPr lang="en-US"/>
        </a:p>
      </dgm:t>
    </dgm:pt>
    <dgm:pt modelId="{D2F1FED0-96BD-4F17-9096-1E36EBC53F8A}">
      <dgm:prSet phldrT="[Text]"/>
      <dgm:spPr/>
      <dgm:t>
        <a:bodyPr/>
        <a:lstStyle/>
        <a:p>
          <a:r>
            <a:rPr lang="en-US" dirty="0" smtClean="0"/>
            <a:t>Values</a:t>
          </a:r>
          <a:endParaRPr lang="en-US" dirty="0"/>
        </a:p>
      </dgm:t>
    </dgm:pt>
    <dgm:pt modelId="{20060C43-204A-492B-8782-CD318C533169}" type="parTrans" cxnId="{2BF5ACA0-955F-4356-85D0-BE3149A0DF00}">
      <dgm:prSet/>
      <dgm:spPr/>
      <dgm:t>
        <a:bodyPr/>
        <a:lstStyle/>
        <a:p>
          <a:endParaRPr lang="en-US" dirty="0"/>
        </a:p>
      </dgm:t>
    </dgm:pt>
    <dgm:pt modelId="{F231D251-4B79-48BB-BEDC-E69B42B04595}" type="sibTrans" cxnId="{2BF5ACA0-955F-4356-85D0-BE3149A0DF00}">
      <dgm:prSet/>
      <dgm:spPr/>
      <dgm:t>
        <a:bodyPr/>
        <a:lstStyle/>
        <a:p>
          <a:endParaRPr lang="en-US"/>
        </a:p>
      </dgm:t>
    </dgm:pt>
    <dgm:pt modelId="{0DE1F49C-79C1-4048-B26F-08A8A2385ED9}">
      <dgm:prSet phldrT="[Text]"/>
      <dgm:spPr/>
      <dgm:t>
        <a:bodyPr/>
        <a:lstStyle/>
        <a:p>
          <a:r>
            <a:rPr lang="en-US" dirty="0" smtClean="0"/>
            <a:t>Power</a:t>
          </a:r>
          <a:endParaRPr lang="en-US" dirty="0"/>
        </a:p>
      </dgm:t>
    </dgm:pt>
    <dgm:pt modelId="{6A7F176D-9322-489B-8AD6-6107AB798C84}" type="parTrans" cxnId="{90793F8F-A70A-4D70-A774-155552A48BF3}">
      <dgm:prSet/>
      <dgm:spPr/>
      <dgm:t>
        <a:bodyPr/>
        <a:lstStyle/>
        <a:p>
          <a:endParaRPr lang="en-US" dirty="0"/>
        </a:p>
      </dgm:t>
    </dgm:pt>
    <dgm:pt modelId="{28D3FBB1-5C4F-4465-BC2C-52094B0243F4}" type="sibTrans" cxnId="{90793F8F-A70A-4D70-A774-155552A48BF3}">
      <dgm:prSet/>
      <dgm:spPr/>
      <dgm:t>
        <a:bodyPr/>
        <a:lstStyle/>
        <a:p>
          <a:endParaRPr lang="en-US"/>
        </a:p>
      </dgm:t>
    </dgm:pt>
    <dgm:pt modelId="{35FC8BC7-7D87-48F6-86E7-6324F2858A20}">
      <dgm:prSet phldrT="[Text]"/>
      <dgm:spPr/>
      <dgm:t>
        <a:bodyPr/>
        <a:lstStyle/>
        <a:p>
          <a:r>
            <a:rPr lang="en-US" dirty="0" smtClean="0"/>
            <a:t>Differences Between Individuals</a:t>
          </a:r>
          <a:endParaRPr lang="en-US" dirty="0"/>
        </a:p>
      </dgm:t>
    </dgm:pt>
    <dgm:pt modelId="{84724ECD-6CE7-4E26-A67B-7B07E73E0C0F}" type="parTrans" cxnId="{C51AE3FC-3435-471A-B7C0-BEDBD340F0BA}">
      <dgm:prSet/>
      <dgm:spPr/>
      <dgm:t>
        <a:bodyPr/>
        <a:lstStyle/>
        <a:p>
          <a:endParaRPr lang="en-US" dirty="0"/>
        </a:p>
      </dgm:t>
    </dgm:pt>
    <dgm:pt modelId="{B091A43C-DF0D-4E87-A336-DF7B6BC74551}" type="sibTrans" cxnId="{C51AE3FC-3435-471A-B7C0-BEDBD340F0BA}">
      <dgm:prSet/>
      <dgm:spPr/>
      <dgm:t>
        <a:bodyPr/>
        <a:lstStyle/>
        <a:p>
          <a:endParaRPr lang="en-US"/>
        </a:p>
      </dgm:t>
    </dgm:pt>
    <dgm:pt modelId="{6440BEE3-3541-4BE5-84FB-F58C21E05FE6}">
      <dgm:prSet phldrT="[Text]"/>
      <dgm:spPr/>
      <dgm:t>
        <a:bodyPr/>
        <a:lstStyle/>
        <a:p>
          <a:r>
            <a:rPr lang="en-US" dirty="0" smtClean="0"/>
            <a:t>Time</a:t>
          </a:r>
          <a:endParaRPr lang="en-US" dirty="0"/>
        </a:p>
      </dgm:t>
    </dgm:pt>
    <dgm:pt modelId="{316BC489-2FF2-4A69-8CAC-0B327B2C9B31}" type="parTrans" cxnId="{5FE5A995-87BF-4FFA-8FA3-EC880118954B}">
      <dgm:prSet/>
      <dgm:spPr/>
      <dgm:t>
        <a:bodyPr/>
        <a:lstStyle/>
        <a:p>
          <a:endParaRPr lang="en-US" dirty="0"/>
        </a:p>
      </dgm:t>
    </dgm:pt>
    <dgm:pt modelId="{2BB84DC3-ED72-43FC-837B-391305215EA6}" type="sibTrans" cxnId="{5FE5A995-87BF-4FFA-8FA3-EC880118954B}">
      <dgm:prSet/>
      <dgm:spPr/>
      <dgm:t>
        <a:bodyPr/>
        <a:lstStyle/>
        <a:p>
          <a:endParaRPr lang="en-US"/>
        </a:p>
      </dgm:t>
    </dgm:pt>
    <dgm:pt modelId="{7EAE1EF0-B3FF-4460-841C-D5406CAD6BB3}">
      <dgm:prSet phldrT="[Text]"/>
      <dgm:spPr/>
      <dgm:t>
        <a:bodyPr/>
        <a:lstStyle/>
        <a:p>
          <a:r>
            <a:rPr lang="en-US" dirty="0" smtClean="0"/>
            <a:t>Status</a:t>
          </a:r>
          <a:endParaRPr lang="en-US" dirty="0"/>
        </a:p>
      </dgm:t>
    </dgm:pt>
    <dgm:pt modelId="{881BE4E7-E2DF-45B1-B2EB-DED26F34DA43}" type="parTrans" cxnId="{8CBFEBCA-022E-4741-A5AA-462818A1881E}">
      <dgm:prSet/>
      <dgm:spPr/>
      <dgm:t>
        <a:bodyPr/>
        <a:lstStyle/>
        <a:p>
          <a:endParaRPr lang="en-US" dirty="0"/>
        </a:p>
      </dgm:t>
    </dgm:pt>
    <dgm:pt modelId="{439F7FB9-3B82-460D-B364-445FA7349649}" type="sibTrans" cxnId="{8CBFEBCA-022E-4741-A5AA-462818A1881E}">
      <dgm:prSet/>
      <dgm:spPr/>
      <dgm:t>
        <a:bodyPr/>
        <a:lstStyle/>
        <a:p>
          <a:endParaRPr lang="en-US"/>
        </a:p>
      </dgm:t>
    </dgm:pt>
    <dgm:pt modelId="{C4BA0DBE-27FF-4F51-A6C8-74232F72A201}">
      <dgm:prSet phldrT="[Text]"/>
      <dgm:spPr/>
      <dgm:t>
        <a:bodyPr/>
        <a:lstStyle/>
        <a:p>
          <a:r>
            <a:rPr lang="en-US" dirty="0" smtClean="0"/>
            <a:t>Resources</a:t>
          </a:r>
          <a:endParaRPr lang="en-US" dirty="0"/>
        </a:p>
      </dgm:t>
    </dgm:pt>
    <dgm:pt modelId="{744DD13E-F43F-452E-8CC8-2659213EE3DE}" type="parTrans" cxnId="{E6CF1956-BCB0-44A4-89B8-F87CA87FB6AC}">
      <dgm:prSet/>
      <dgm:spPr/>
      <dgm:t>
        <a:bodyPr/>
        <a:lstStyle/>
        <a:p>
          <a:endParaRPr lang="en-US" dirty="0"/>
        </a:p>
      </dgm:t>
    </dgm:pt>
    <dgm:pt modelId="{EFBE5FB7-B64C-4301-A799-D171723DF459}" type="sibTrans" cxnId="{E6CF1956-BCB0-44A4-89B8-F87CA87FB6AC}">
      <dgm:prSet/>
      <dgm:spPr/>
      <dgm:t>
        <a:bodyPr/>
        <a:lstStyle/>
        <a:p>
          <a:endParaRPr lang="en-US"/>
        </a:p>
      </dgm:t>
    </dgm:pt>
    <dgm:pt modelId="{FB77959A-BDDE-4332-8A15-38E4BF34B5EF}">
      <dgm:prSet phldrT="[Text]"/>
      <dgm:spPr/>
      <dgm:t>
        <a:bodyPr/>
        <a:lstStyle/>
        <a:p>
          <a:r>
            <a:rPr lang="en-US" dirty="0" smtClean="0"/>
            <a:t>Goal Attainment </a:t>
          </a:r>
          <a:endParaRPr lang="en-US" dirty="0"/>
        </a:p>
      </dgm:t>
    </dgm:pt>
    <dgm:pt modelId="{DE8EA8BF-FEBE-4E55-9FF8-A0DDF97A4524}" type="parTrans" cxnId="{FA5A80A7-9023-4C69-AC96-2C76E17DBC34}">
      <dgm:prSet/>
      <dgm:spPr/>
      <dgm:t>
        <a:bodyPr/>
        <a:lstStyle/>
        <a:p>
          <a:endParaRPr lang="en-US" dirty="0"/>
        </a:p>
      </dgm:t>
    </dgm:pt>
    <dgm:pt modelId="{4043DAF4-13AC-40C2-AF04-E1D1A489AC4C}" type="sibTrans" cxnId="{FA5A80A7-9023-4C69-AC96-2C76E17DBC34}">
      <dgm:prSet/>
      <dgm:spPr/>
      <dgm:t>
        <a:bodyPr/>
        <a:lstStyle/>
        <a:p>
          <a:endParaRPr lang="en-US"/>
        </a:p>
      </dgm:t>
    </dgm:pt>
    <dgm:pt modelId="{E73EC5EA-1E8E-43AF-831D-A6B29A68025D}">
      <dgm:prSet phldrT="[Text]"/>
      <dgm:spPr/>
      <dgm:t>
        <a:bodyPr/>
        <a:lstStyle/>
        <a:p>
          <a:r>
            <a:rPr lang="en-US" dirty="0" smtClean="0"/>
            <a:t>Energy</a:t>
          </a:r>
          <a:endParaRPr lang="en-US" dirty="0"/>
        </a:p>
      </dgm:t>
    </dgm:pt>
    <dgm:pt modelId="{E390F901-DA58-4F02-845D-CEA44A78E162}" type="parTrans" cxnId="{59DAE195-A703-469C-9A18-0BB74C81DF76}">
      <dgm:prSet/>
      <dgm:spPr/>
      <dgm:t>
        <a:bodyPr/>
        <a:lstStyle/>
        <a:p>
          <a:endParaRPr lang="en-US" dirty="0"/>
        </a:p>
      </dgm:t>
    </dgm:pt>
    <dgm:pt modelId="{E777CD62-659D-4376-900E-35412AFCBCD3}" type="sibTrans" cxnId="{59DAE195-A703-469C-9A18-0BB74C81DF76}">
      <dgm:prSet/>
      <dgm:spPr/>
      <dgm:t>
        <a:bodyPr/>
        <a:lstStyle/>
        <a:p>
          <a:endParaRPr lang="en-US"/>
        </a:p>
      </dgm:t>
    </dgm:pt>
    <dgm:pt modelId="{5FEF5705-075D-4AF1-B169-EC7E964917F2}">
      <dgm:prSet phldrT="[Text]"/>
      <dgm:spPr/>
      <dgm:t>
        <a:bodyPr/>
        <a:lstStyle/>
        <a:p>
          <a:r>
            <a:rPr lang="en-US" dirty="0" smtClean="0"/>
            <a:t>Resources</a:t>
          </a:r>
          <a:endParaRPr lang="en-US" dirty="0"/>
        </a:p>
      </dgm:t>
    </dgm:pt>
    <dgm:pt modelId="{2EA3A33E-08B7-40F4-9494-30DC03F49AEE}" type="parTrans" cxnId="{AE2550A8-443F-462A-8800-159F69A8DA12}">
      <dgm:prSet/>
      <dgm:spPr/>
      <dgm:t>
        <a:bodyPr/>
        <a:lstStyle/>
        <a:p>
          <a:endParaRPr lang="en-US" dirty="0"/>
        </a:p>
      </dgm:t>
    </dgm:pt>
    <dgm:pt modelId="{644A6D7E-01C9-4A44-9156-6A2683D89F6C}" type="sibTrans" cxnId="{AE2550A8-443F-462A-8800-159F69A8DA12}">
      <dgm:prSet/>
      <dgm:spPr/>
      <dgm:t>
        <a:bodyPr/>
        <a:lstStyle/>
        <a:p>
          <a:endParaRPr lang="en-US"/>
        </a:p>
      </dgm:t>
    </dgm:pt>
    <dgm:pt modelId="{A2458D86-4A23-400D-9FA0-9EAA8C08F90B}" type="pres">
      <dgm:prSet presAssocID="{C8B7B3A0-7B19-4C2D-A1A1-61266595A6AC}" presName="Name0" presStyleCnt="0">
        <dgm:presLayoutVars>
          <dgm:chMax val="1"/>
          <dgm:dir/>
          <dgm:animLvl val="ctr"/>
          <dgm:resizeHandles val="exact"/>
        </dgm:presLayoutVars>
      </dgm:prSet>
      <dgm:spPr/>
      <dgm:t>
        <a:bodyPr/>
        <a:lstStyle/>
        <a:p>
          <a:endParaRPr lang="en-US"/>
        </a:p>
      </dgm:t>
    </dgm:pt>
    <dgm:pt modelId="{F4A8B05E-55E2-4E88-95DE-80CC852185F0}" type="pres">
      <dgm:prSet presAssocID="{C94FCDF6-5958-49EA-91D4-A5925A358A02}" presName="centerShape" presStyleLbl="node0" presStyleIdx="0" presStyleCnt="1"/>
      <dgm:spPr/>
      <dgm:t>
        <a:bodyPr/>
        <a:lstStyle/>
        <a:p>
          <a:endParaRPr lang="en-US"/>
        </a:p>
      </dgm:t>
    </dgm:pt>
    <dgm:pt modelId="{D2EAA3DF-8650-487F-8A0F-53AC5F5D8C42}" type="pres">
      <dgm:prSet presAssocID="{20060C43-204A-492B-8782-CD318C533169}" presName="parTrans" presStyleLbl="sibTrans2D1" presStyleIdx="0" presStyleCnt="9"/>
      <dgm:spPr/>
      <dgm:t>
        <a:bodyPr/>
        <a:lstStyle/>
        <a:p>
          <a:endParaRPr lang="en-US"/>
        </a:p>
      </dgm:t>
    </dgm:pt>
    <dgm:pt modelId="{80733E94-1130-4274-83F5-0D181AAD8229}" type="pres">
      <dgm:prSet presAssocID="{20060C43-204A-492B-8782-CD318C533169}" presName="connectorText" presStyleLbl="sibTrans2D1" presStyleIdx="0" presStyleCnt="9"/>
      <dgm:spPr/>
      <dgm:t>
        <a:bodyPr/>
        <a:lstStyle/>
        <a:p>
          <a:endParaRPr lang="en-US"/>
        </a:p>
      </dgm:t>
    </dgm:pt>
    <dgm:pt modelId="{9C7F42DA-F690-4A75-8B09-5CF5AC098FFB}" type="pres">
      <dgm:prSet presAssocID="{D2F1FED0-96BD-4F17-9096-1E36EBC53F8A}" presName="node" presStyleLbl="node1" presStyleIdx="0" presStyleCnt="9">
        <dgm:presLayoutVars>
          <dgm:bulletEnabled val="1"/>
        </dgm:presLayoutVars>
      </dgm:prSet>
      <dgm:spPr/>
      <dgm:t>
        <a:bodyPr/>
        <a:lstStyle/>
        <a:p>
          <a:endParaRPr lang="en-US"/>
        </a:p>
      </dgm:t>
    </dgm:pt>
    <dgm:pt modelId="{B5E6CC28-C70D-472A-B7C0-6F43FC9702BE}" type="pres">
      <dgm:prSet presAssocID="{881BE4E7-E2DF-45B1-B2EB-DED26F34DA43}" presName="parTrans" presStyleLbl="sibTrans2D1" presStyleIdx="1" presStyleCnt="9"/>
      <dgm:spPr/>
      <dgm:t>
        <a:bodyPr/>
        <a:lstStyle/>
        <a:p>
          <a:endParaRPr lang="en-US"/>
        </a:p>
      </dgm:t>
    </dgm:pt>
    <dgm:pt modelId="{D889BABD-C749-4614-993B-4E20D8995DBC}" type="pres">
      <dgm:prSet presAssocID="{881BE4E7-E2DF-45B1-B2EB-DED26F34DA43}" presName="connectorText" presStyleLbl="sibTrans2D1" presStyleIdx="1" presStyleCnt="9"/>
      <dgm:spPr/>
      <dgm:t>
        <a:bodyPr/>
        <a:lstStyle/>
        <a:p>
          <a:endParaRPr lang="en-US"/>
        </a:p>
      </dgm:t>
    </dgm:pt>
    <dgm:pt modelId="{E8D1CFF7-4526-49B3-B09A-C9E09A39C90B}" type="pres">
      <dgm:prSet presAssocID="{7EAE1EF0-B3FF-4460-841C-D5406CAD6BB3}" presName="node" presStyleLbl="node1" presStyleIdx="1" presStyleCnt="9">
        <dgm:presLayoutVars>
          <dgm:bulletEnabled val="1"/>
        </dgm:presLayoutVars>
      </dgm:prSet>
      <dgm:spPr/>
      <dgm:t>
        <a:bodyPr/>
        <a:lstStyle/>
        <a:p>
          <a:endParaRPr lang="en-US"/>
        </a:p>
      </dgm:t>
    </dgm:pt>
    <dgm:pt modelId="{8C101849-40A6-46C3-ABC7-356F895F7528}" type="pres">
      <dgm:prSet presAssocID="{6A7F176D-9322-489B-8AD6-6107AB798C84}" presName="parTrans" presStyleLbl="sibTrans2D1" presStyleIdx="2" presStyleCnt="9"/>
      <dgm:spPr/>
      <dgm:t>
        <a:bodyPr/>
        <a:lstStyle/>
        <a:p>
          <a:endParaRPr lang="en-US"/>
        </a:p>
      </dgm:t>
    </dgm:pt>
    <dgm:pt modelId="{4763C725-1C25-4A23-BA0D-AAE1DBCEC8E9}" type="pres">
      <dgm:prSet presAssocID="{6A7F176D-9322-489B-8AD6-6107AB798C84}" presName="connectorText" presStyleLbl="sibTrans2D1" presStyleIdx="2" presStyleCnt="9"/>
      <dgm:spPr/>
      <dgm:t>
        <a:bodyPr/>
        <a:lstStyle/>
        <a:p>
          <a:endParaRPr lang="en-US"/>
        </a:p>
      </dgm:t>
    </dgm:pt>
    <dgm:pt modelId="{2BDDBFC6-42C9-49CE-8439-737670FAFBD9}" type="pres">
      <dgm:prSet presAssocID="{0DE1F49C-79C1-4048-B26F-08A8A2385ED9}" presName="node" presStyleLbl="node1" presStyleIdx="2" presStyleCnt="9">
        <dgm:presLayoutVars>
          <dgm:bulletEnabled val="1"/>
        </dgm:presLayoutVars>
      </dgm:prSet>
      <dgm:spPr/>
      <dgm:t>
        <a:bodyPr/>
        <a:lstStyle/>
        <a:p>
          <a:endParaRPr lang="en-US"/>
        </a:p>
      </dgm:t>
    </dgm:pt>
    <dgm:pt modelId="{C60C1485-8ABC-44C3-A7BF-7D426801F894}" type="pres">
      <dgm:prSet presAssocID="{744DD13E-F43F-452E-8CC8-2659213EE3DE}" presName="parTrans" presStyleLbl="sibTrans2D1" presStyleIdx="3" presStyleCnt="9"/>
      <dgm:spPr/>
      <dgm:t>
        <a:bodyPr/>
        <a:lstStyle/>
        <a:p>
          <a:endParaRPr lang="en-US"/>
        </a:p>
      </dgm:t>
    </dgm:pt>
    <dgm:pt modelId="{4DE3B7E9-6939-43C5-AC85-2B9A6D5A0C05}" type="pres">
      <dgm:prSet presAssocID="{744DD13E-F43F-452E-8CC8-2659213EE3DE}" presName="connectorText" presStyleLbl="sibTrans2D1" presStyleIdx="3" presStyleCnt="9"/>
      <dgm:spPr/>
      <dgm:t>
        <a:bodyPr/>
        <a:lstStyle/>
        <a:p>
          <a:endParaRPr lang="en-US"/>
        </a:p>
      </dgm:t>
    </dgm:pt>
    <dgm:pt modelId="{EF8ECE94-D8E2-45DE-A992-6ECEF4007DE6}" type="pres">
      <dgm:prSet presAssocID="{C4BA0DBE-27FF-4F51-A6C8-74232F72A201}" presName="node" presStyleLbl="node1" presStyleIdx="3" presStyleCnt="9">
        <dgm:presLayoutVars>
          <dgm:bulletEnabled val="1"/>
        </dgm:presLayoutVars>
      </dgm:prSet>
      <dgm:spPr/>
      <dgm:t>
        <a:bodyPr/>
        <a:lstStyle/>
        <a:p>
          <a:endParaRPr lang="en-US"/>
        </a:p>
      </dgm:t>
    </dgm:pt>
    <dgm:pt modelId="{3E0B763B-00DA-4393-B069-A60CFBFBBF27}" type="pres">
      <dgm:prSet presAssocID="{DE8EA8BF-FEBE-4E55-9FF8-A0DDF97A4524}" presName="parTrans" presStyleLbl="sibTrans2D1" presStyleIdx="4" presStyleCnt="9"/>
      <dgm:spPr/>
      <dgm:t>
        <a:bodyPr/>
        <a:lstStyle/>
        <a:p>
          <a:endParaRPr lang="en-US"/>
        </a:p>
      </dgm:t>
    </dgm:pt>
    <dgm:pt modelId="{DF58DAC8-D140-4E05-82BE-79B781DFD817}" type="pres">
      <dgm:prSet presAssocID="{DE8EA8BF-FEBE-4E55-9FF8-A0DDF97A4524}" presName="connectorText" presStyleLbl="sibTrans2D1" presStyleIdx="4" presStyleCnt="9"/>
      <dgm:spPr/>
      <dgm:t>
        <a:bodyPr/>
        <a:lstStyle/>
        <a:p>
          <a:endParaRPr lang="en-US"/>
        </a:p>
      </dgm:t>
    </dgm:pt>
    <dgm:pt modelId="{2E1C6CE9-9A39-47B8-AA2A-56B9A640ACF4}" type="pres">
      <dgm:prSet presAssocID="{FB77959A-BDDE-4332-8A15-38E4BF34B5EF}" presName="node" presStyleLbl="node1" presStyleIdx="4" presStyleCnt="9">
        <dgm:presLayoutVars>
          <dgm:bulletEnabled val="1"/>
        </dgm:presLayoutVars>
      </dgm:prSet>
      <dgm:spPr/>
      <dgm:t>
        <a:bodyPr/>
        <a:lstStyle/>
        <a:p>
          <a:endParaRPr lang="en-US"/>
        </a:p>
      </dgm:t>
    </dgm:pt>
    <dgm:pt modelId="{AEBC667D-F530-4185-92C5-921FEAEB1983}" type="pres">
      <dgm:prSet presAssocID="{84724ECD-6CE7-4E26-A67B-7B07E73E0C0F}" presName="parTrans" presStyleLbl="sibTrans2D1" presStyleIdx="5" presStyleCnt="9"/>
      <dgm:spPr/>
      <dgm:t>
        <a:bodyPr/>
        <a:lstStyle/>
        <a:p>
          <a:endParaRPr lang="en-US"/>
        </a:p>
      </dgm:t>
    </dgm:pt>
    <dgm:pt modelId="{7B83CB4D-8434-4900-A993-0D0C6705678F}" type="pres">
      <dgm:prSet presAssocID="{84724ECD-6CE7-4E26-A67B-7B07E73E0C0F}" presName="connectorText" presStyleLbl="sibTrans2D1" presStyleIdx="5" presStyleCnt="9"/>
      <dgm:spPr/>
      <dgm:t>
        <a:bodyPr/>
        <a:lstStyle/>
        <a:p>
          <a:endParaRPr lang="en-US"/>
        </a:p>
      </dgm:t>
    </dgm:pt>
    <dgm:pt modelId="{B170BF72-32D6-4BCC-BE04-7D9DD614B7F6}" type="pres">
      <dgm:prSet presAssocID="{35FC8BC7-7D87-48F6-86E7-6324F2858A20}" presName="node" presStyleLbl="node1" presStyleIdx="5" presStyleCnt="9">
        <dgm:presLayoutVars>
          <dgm:bulletEnabled val="1"/>
        </dgm:presLayoutVars>
      </dgm:prSet>
      <dgm:spPr/>
      <dgm:t>
        <a:bodyPr/>
        <a:lstStyle/>
        <a:p>
          <a:endParaRPr lang="en-US"/>
        </a:p>
      </dgm:t>
    </dgm:pt>
    <dgm:pt modelId="{EFB6E846-402F-4AA7-9C7D-10005959C78D}" type="pres">
      <dgm:prSet presAssocID="{316BC489-2FF2-4A69-8CAC-0B327B2C9B31}" presName="parTrans" presStyleLbl="sibTrans2D1" presStyleIdx="6" presStyleCnt="9"/>
      <dgm:spPr/>
      <dgm:t>
        <a:bodyPr/>
        <a:lstStyle/>
        <a:p>
          <a:endParaRPr lang="en-US"/>
        </a:p>
      </dgm:t>
    </dgm:pt>
    <dgm:pt modelId="{9B7DB5CC-6850-41D2-8958-25DE8D6AA07C}" type="pres">
      <dgm:prSet presAssocID="{316BC489-2FF2-4A69-8CAC-0B327B2C9B31}" presName="connectorText" presStyleLbl="sibTrans2D1" presStyleIdx="6" presStyleCnt="9"/>
      <dgm:spPr/>
      <dgm:t>
        <a:bodyPr/>
        <a:lstStyle/>
        <a:p>
          <a:endParaRPr lang="en-US"/>
        </a:p>
      </dgm:t>
    </dgm:pt>
    <dgm:pt modelId="{F2180B94-98A0-4B88-A603-F5B993DA5CD7}" type="pres">
      <dgm:prSet presAssocID="{6440BEE3-3541-4BE5-84FB-F58C21E05FE6}" presName="node" presStyleLbl="node1" presStyleIdx="6" presStyleCnt="9">
        <dgm:presLayoutVars>
          <dgm:bulletEnabled val="1"/>
        </dgm:presLayoutVars>
      </dgm:prSet>
      <dgm:spPr/>
      <dgm:t>
        <a:bodyPr/>
        <a:lstStyle/>
        <a:p>
          <a:endParaRPr lang="en-US"/>
        </a:p>
      </dgm:t>
    </dgm:pt>
    <dgm:pt modelId="{F8FE4FAC-62C5-45CE-A5A1-4FE92EEC8C2D}" type="pres">
      <dgm:prSet presAssocID="{E390F901-DA58-4F02-845D-CEA44A78E162}" presName="parTrans" presStyleLbl="sibTrans2D1" presStyleIdx="7" presStyleCnt="9"/>
      <dgm:spPr/>
      <dgm:t>
        <a:bodyPr/>
        <a:lstStyle/>
        <a:p>
          <a:endParaRPr lang="en-US"/>
        </a:p>
      </dgm:t>
    </dgm:pt>
    <dgm:pt modelId="{7B7AC8E2-96E8-4178-B2BD-5AD42068BB4C}" type="pres">
      <dgm:prSet presAssocID="{E390F901-DA58-4F02-845D-CEA44A78E162}" presName="connectorText" presStyleLbl="sibTrans2D1" presStyleIdx="7" presStyleCnt="9"/>
      <dgm:spPr/>
      <dgm:t>
        <a:bodyPr/>
        <a:lstStyle/>
        <a:p>
          <a:endParaRPr lang="en-US"/>
        </a:p>
      </dgm:t>
    </dgm:pt>
    <dgm:pt modelId="{D3F83EF6-0875-4692-8DBB-07B83FFF8103}" type="pres">
      <dgm:prSet presAssocID="{E73EC5EA-1E8E-43AF-831D-A6B29A68025D}" presName="node" presStyleLbl="node1" presStyleIdx="7" presStyleCnt="9">
        <dgm:presLayoutVars>
          <dgm:bulletEnabled val="1"/>
        </dgm:presLayoutVars>
      </dgm:prSet>
      <dgm:spPr/>
      <dgm:t>
        <a:bodyPr/>
        <a:lstStyle/>
        <a:p>
          <a:endParaRPr lang="en-US"/>
        </a:p>
      </dgm:t>
    </dgm:pt>
    <dgm:pt modelId="{CF26B906-19AD-455C-A11E-70D1DB63B16D}" type="pres">
      <dgm:prSet presAssocID="{2EA3A33E-08B7-40F4-9494-30DC03F49AEE}" presName="parTrans" presStyleLbl="sibTrans2D1" presStyleIdx="8" presStyleCnt="9"/>
      <dgm:spPr/>
      <dgm:t>
        <a:bodyPr/>
        <a:lstStyle/>
        <a:p>
          <a:endParaRPr lang="en-US"/>
        </a:p>
      </dgm:t>
    </dgm:pt>
    <dgm:pt modelId="{2CDA6C94-217E-4E53-8AE7-35289F3B9321}" type="pres">
      <dgm:prSet presAssocID="{2EA3A33E-08B7-40F4-9494-30DC03F49AEE}" presName="connectorText" presStyleLbl="sibTrans2D1" presStyleIdx="8" presStyleCnt="9"/>
      <dgm:spPr/>
      <dgm:t>
        <a:bodyPr/>
        <a:lstStyle/>
        <a:p>
          <a:endParaRPr lang="en-US"/>
        </a:p>
      </dgm:t>
    </dgm:pt>
    <dgm:pt modelId="{408532D7-F23B-42B3-82F0-78E94BFBF1A2}" type="pres">
      <dgm:prSet presAssocID="{5FEF5705-075D-4AF1-B169-EC7E964917F2}" presName="node" presStyleLbl="node1" presStyleIdx="8" presStyleCnt="9">
        <dgm:presLayoutVars>
          <dgm:bulletEnabled val="1"/>
        </dgm:presLayoutVars>
      </dgm:prSet>
      <dgm:spPr/>
      <dgm:t>
        <a:bodyPr/>
        <a:lstStyle/>
        <a:p>
          <a:endParaRPr lang="en-US"/>
        </a:p>
      </dgm:t>
    </dgm:pt>
  </dgm:ptLst>
  <dgm:cxnLst>
    <dgm:cxn modelId="{8CBFEBCA-022E-4741-A5AA-462818A1881E}" srcId="{C94FCDF6-5958-49EA-91D4-A5925A358A02}" destId="{7EAE1EF0-B3FF-4460-841C-D5406CAD6BB3}" srcOrd="1" destOrd="0" parTransId="{881BE4E7-E2DF-45B1-B2EB-DED26F34DA43}" sibTransId="{439F7FB9-3B82-460D-B364-445FA7349649}"/>
    <dgm:cxn modelId="{E7BAFC72-E9EE-495C-9698-B7C72EC7912E}" type="presOf" srcId="{316BC489-2FF2-4A69-8CAC-0B327B2C9B31}" destId="{EFB6E846-402F-4AA7-9C7D-10005959C78D}" srcOrd="0" destOrd="0" presId="urn:microsoft.com/office/officeart/2005/8/layout/radial5"/>
    <dgm:cxn modelId="{BBDBAA2F-B400-4C25-8D26-27CFD045E6D1}" type="presOf" srcId="{DE8EA8BF-FEBE-4E55-9FF8-A0DDF97A4524}" destId="{3E0B763B-00DA-4393-B069-A60CFBFBBF27}" srcOrd="0" destOrd="0" presId="urn:microsoft.com/office/officeart/2005/8/layout/radial5"/>
    <dgm:cxn modelId="{30E31967-C589-45F4-97CD-9081C33EB094}" type="presOf" srcId="{C8B7B3A0-7B19-4C2D-A1A1-61266595A6AC}" destId="{A2458D86-4A23-400D-9FA0-9EAA8C08F90B}" srcOrd="0" destOrd="0" presId="urn:microsoft.com/office/officeart/2005/8/layout/radial5"/>
    <dgm:cxn modelId="{D5F4C750-3A20-4527-A921-907916ACB908}" type="presOf" srcId="{DE8EA8BF-FEBE-4E55-9FF8-A0DDF97A4524}" destId="{DF58DAC8-D140-4E05-82BE-79B781DFD817}" srcOrd="1" destOrd="0" presId="urn:microsoft.com/office/officeart/2005/8/layout/radial5"/>
    <dgm:cxn modelId="{E3A26805-591D-426A-8B10-2157AF6F8BDC}" type="presOf" srcId="{2EA3A33E-08B7-40F4-9494-30DC03F49AEE}" destId="{2CDA6C94-217E-4E53-8AE7-35289F3B9321}" srcOrd="1" destOrd="0" presId="urn:microsoft.com/office/officeart/2005/8/layout/radial5"/>
    <dgm:cxn modelId="{5FE5A995-87BF-4FFA-8FA3-EC880118954B}" srcId="{C94FCDF6-5958-49EA-91D4-A5925A358A02}" destId="{6440BEE3-3541-4BE5-84FB-F58C21E05FE6}" srcOrd="6" destOrd="0" parTransId="{316BC489-2FF2-4A69-8CAC-0B327B2C9B31}" sibTransId="{2BB84DC3-ED72-43FC-837B-391305215EA6}"/>
    <dgm:cxn modelId="{1D94A430-CFB5-4DC8-AF5A-6B158E87B4D9}" type="presOf" srcId="{0DE1F49C-79C1-4048-B26F-08A8A2385ED9}" destId="{2BDDBFC6-42C9-49CE-8439-737670FAFBD9}" srcOrd="0" destOrd="0" presId="urn:microsoft.com/office/officeart/2005/8/layout/radial5"/>
    <dgm:cxn modelId="{E6CF1956-BCB0-44A4-89B8-F87CA87FB6AC}" srcId="{C94FCDF6-5958-49EA-91D4-A5925A358A02}" destId="{C4BA0DBE-27FF-4F51-A6C8-74232F72A201}" srcOrd="3" destOrd="0" parTransId="{744DD13E-F43F-452E-8CC8-2659213EE3DE}" sibTransId="{EFBE5FB7-B64C-4301-A799-D171723DF459}"/>
    <dgm:cxn modelId="{989405D4-3A8D-4BEE-A6EC-ED0C67C0F412}" type="presOf" srcId="{2EA3A33E-08B7-40F4-9494-30DC03F49AEE}" destId="{CF26B906-19AD-455C-A11E-70D1DB63B16D}" srcOrd="0" destOrd="0" presId="urn:microsoft.com/office/officeart/2005/8/layout/radial5"/>
    <dgm:cxn modelId="{B8CDD7BD-79DA-4097-B975-0CCD42EF3AD1}" type="presOf" srcId="{20060C43-204A-492B-8782-CD318C533169}" destId="{D2EAA3DF-8650-487F-8A0F-53AC5F5D8C42}" srcOrd="0" destOrd="0" presId="urn:microsoft.com/office/officeart/2005/8/layout/radial5"/>
    <dgm:cxn modelId="{98ED58F4-E230-427D-A7A1-05C4B1C7751F}" type="presOf" srcId="{D2F1FED0-96BD-4F17-9096-1E36EBC53F8A}" destId="{9C7F42DA-F690-4A75-8B09-5CF5AC098FFB}" srcOrd="0" destOrd="0" presId="urn:microsoft.com/office/officeart/2005/8/layout/radial5"/>
    <dgm:cxn modelId="{2BF5ACA0-955F-4356-85D0-BE3149A0DF00}" srcId="{C94FCDF6-5958-49EA-91D4-A5925A358A02}" destId="{D2F1FED0-96BD-4F17-9096-1E36EBC53F8A}" srcOrd="0" destOrd="0" parTransId="{20060C43-204A-492B-8782-CD318C533169}" sibTransId="{F231D251-4B79-48BB-BEDC-E69B42B04595}"/>
    <dgm:cxn modelId="{90793F8F-A70A-4D70-A774-155552A48BF3}" srcId="{C94FCDF6-5958-49EA-91D4-A5925A358A02}" destId="{0DE1F49C-79C1-4048-B26F-08A8A2385ED9}" srcOrd="2" destOrd="0" parTransId="{6A7F176D-9322-489B-8AD6-6107AB798C84}" sibTransId="{28D3FBB1-5C4F-4465-BC2C-52094B0243F4}"/>
    <dgm:cxn modelId="{28B2D859-8141-46F1-B184-236B03F9DF20}" srcId="{C8B7B3A0-7B19-4C2D-A1A1-61266595A6AC}" destId="{C94FCDF6-5958-49EA-91D4-A5925A358A02}" srcOrd="0" destOrd="0" parTransId="{97D3A589-32F5-4044-B750-B146908F7770}" sibTransId="{1A322C4A-774B-4FB1-BD41-E4D833E0A4B2}"/>
    <dgm:cxn modelId="{59DAE195-A703-469C-9A18-0BB74C81DF76}" srcId="{C94FCDF6-5958-49EA-91D4-A5925A358A02}" destId="{E73EC5EA-1E8E-43AF-831D-A6B29A68025D}" srcOrd="7" destOrd="0" parTransId="{E390F901-DA58-4F02-845D-CEA44A78E162}" sibTransId="{E777CD62-659D-4376-900E-35412AFCBCD3}"/>
    <dgm:cxn modelId="{EFE69AD9-21C4-4D45-AD8B-1C20B87F96A0}" type="presOf" srcId="{35FC8BC7-7D87-48F6-86E7-6324F2858A20}" destId="{B170BF72-32D6-4BCC-BE04-7D9DD614B7F6}" srcOrd="0" destOrd="0" presId="urn:microsoft.com/office/officeart/2005/8/layout/radial5"/>
    <dgm:cxn modelId="{1F2F0ADB-0F00-46E8-8F25-0302DD26621F}" type="presOf" srcId="{744DD13E-F43F-452E-8CC8-2659213EE3DE}" destId="{4DE3B7E9-6939-43C5-AC85-2B9A6D5A0C05}" srcOrd="1" destOrd="0" presId="urn:microsoft.com/office/officeart/2005/8/layout/radial5"/>
    <dgm:cxn modelId="{C8757B84-0046-40B3-AB5F-7491591AEA69}" type="presOf" srcId="{316BC489-2FF2-4A69-8CAC-0B327B2C9B31}" destId="{9B7DB5CC-6850-41D2-8958-25DE8D6AA07C}" srcOrd="1" destOrd="0" presId="urn:microsoft.com/office/officeart/2005/8/layout/radial5"/>
    <dgm:cxn modelId="{344A51A2-94F6-4E24-A866-CF1F6D34ED63}" type="presOf" srcId="{E73EC5EA-1E8E-43AF-831D-A6B29A68025D}" destId="{D3F83EF6-0875-4692-8DBB-07B83FFF8103}" srcOrd="0" destOrd="0" presId="urn:microsoft.com/office/officeart/2005/8/layout/radial5"/>
    <dgm:cxn modelId="{A62AF32B-DA55-47FD-8BED-B6C6C900887B}" type="presOf" srcId="{84724ECD-6CE7-4E26-A67B-7B07E73E0C0F}" destId="{AEBC667D-F530-4185-92C5-921FEAEB1983}" srcOrd="0" destOrd="0" presId="urn:microsoft.com/office/officeart/2005/8/layout/radial5"/>
    <dgm:cxn modelId="{C1428E01-BE73-47CD-B161-7513AE35A307}" type="presOf" srcId="{C94FCDF6-5958-49EA-91D4-A5925A358A02}" destId="{F4A8B05E-55E2-4E88-95DE-80CC852185F0}" srcOrd="0" destOrd="0" presId="urn:microsoft.com/office/officeart/2005/8/layout/radial5"/>
    <dgm:cxn modelId="{7515B540-5EE1-476C-9F7C-D8C7FE9B78AE}" type="presOf" srcId="{744DD13E-F43F-452E-8CC8-2659213EE3DE}" destId="{C60C1485-8ABC-44C3-A7BF-7D426801F894}" srcOrd="0" destOrd="0" presId="urn:microsoft.com/office/officeart/2005/8/layout/radial5"/>
    <dgm:cxn modelId="{D3621A95-3F4D-47B1-9E72-8107C10255CA}" type="presOf" srcId="{881BE4E7-E2DF-45B1-B2EB-DED26F34DA43}" destId="{D889BABD-C749-4614-993B-4E20D8995DBC}" srcOrd="1" destOrd="0" presId="urn:microsoft.com/office/officeart/2005/8/layout/radial5"/>
    <dgm:cxn modelId="{AE2550A8-443F-462A-8800-159F69A8DA12}" srcId="{C94FCDF6-5958-49EA-91D4-A5925A358A02}" destId="{5FEF5705-075D-4AF1-B169-EC7E964917F2}" srcOrd="8" destOrd="0" parTransId="{2EA3A33E-08B7-40F4-9494-30DC03F49AEE}" sibTransId="{644A6D7E-01C9-4A44-9156-6A2683D89F6C}"/>
    <dgm:cxn modelId="{B4ABC8A0-9DFB-492F-9FC1-4CA6374DE05E}" type="presOf" srcId="{7EAE1EF0-B3FF-4460-841C-D5406CAD6BB3}" destId="{E8D1CFF7-4526-49B3-B09A-C9E09A39C90B}" srcOrd="0" destOrd="0" presId="urn:microsoft.com/office/officeart/2005/8/layout/radial5"/>
    <dgm:cxn modelId="{B910A17F-AE84-4A73-AB69-00571949A8EF}" type="presOf" srcId="{6A7F176D-9322-489B-8AD6-6107AB798C84}" destId="{8C101849-40A6-46C3-ABC7-356F895F7528}" srcOrd="0" destOrd="0" presId="urn:microsoft.com/office/officeart/2005/8/layout/radial5"/>
    <dgm:cxn modelId="{97D01F76-0602-4A03-B394-6AC97D802D5D}" type="presOf" srcId="{5FEF5705-075D-4AF1-B169-EC7E964917F2}" destId="{408532D7-F23B-42B3-82F0-78E94BFBF1A2}" srcOrd="0" destOrd="0" presId="urn:microsoft.com/office/officeart/2005/8/layout/radial5"/>
    <dgm:cxn modelId="{96FFBA16-9924-456C-9538-3D2D225A0A4A}" type="presOf" srcId="{20060C43-204A-492B-8782-CD318C533169}" destId="{80733E94-1130-4274-83F5-0D181AAD8229}" srcOrd="1" destOrd="0" presId="urn:microsoft.com/office/officeart/2005/8/layout/radial5"/>
    <dgm:cxn modelId="{15EF61E8-24B1-402C-B125-FE60DEBFF81C}" type="presOf" srcId="{E390F901-DA58-4F02-845D-CEA44A78E162}" destId="{F8FE4FAC-62C5-45CE-A5A1-4FE92EEC8C2D}" srcOrd="0" destOrd="0" presId="urn:microsoft.com/office/officeart/2005/8/layout/radial5"/>
    <dgm:cxn modelId="{C51AE3FC-3435-471A-B7C0-BEDBD340F0BA}" srcId="{C94FCDF6-5958-49EA-91D4-A5925A358A02}" destId="{35FC8BC7-7D87-48F6-86E7-6324F2858A20}" srcOrd="5" destOrd="0" parTransId="{84724ECD-6CE7-4E26-A67B-7B07E73E0C0F}" sibTransId="{B091A43C-DF0D-4E87-A336-DF7B6BC74551}"/>
    <dgm:cxn modelId="{FFF1A4FD-A8ED-4863-A725-0CE8438823D2}" type="presOf" srcId="{6A7F176D-9322-489B-8AD6-6107AB798C84}" destId="{4763C725-1C25-4A23-BA0D-AAE1DBCEC8E9}" srcOrd="1" destOrd="0" presId="urn:microsoft.com/office/officeart/2005/8/layout/radial5"/>
    <dgm:cxn modelId="{892F296D-E8E5-4981-BDC4-222E8A5761C4}" type="presOf" srcId="{E390F901-DA58-4F02-845D-CEA44A78E162}" destId="{7B7AC8E2-96E8-4178-B2BD-5AD42068BB4C}" srcOrd="1" destOrd="0" presId="urn:microsoft.com/office/officeart/2005/8/layout/radial5"/>
    <dgm:cxn modelId="{DC92CF40-1729-499A-9BBD-A4A17A38A006}" type="presOf" srcId="{6440BEE3-3541-4BE5-84FB-F58C21E05FE6}" destId="{F2180B94-98A0-4B88-A603-F5B993DA5CD7}" srcOrd="0" destOrd="0" presId="urn:microsoft.com/office/officeart/2005/8/layout/radial5"/>
    <dgm:cxn modelId="{FA5A80A7-9023-4C69-AC96-2C76E17DBC34}" srcId="{C94FCDF6-5958-49EA-91D4-A5925A358A02}" destId="{FB77959A-BDDE-4332-8A15-38E4BF34B5EF}" srcOrd="4" destOrd="0" parTransId="{DE8EA8BF-FEBE-4E55-9FF8-A0DDF97A4524}" sibTransId="{4043DAF4-13AC-40C2-AF04-E1D1A489AC4C}"/>
    <dgm:cxn modelId="{9F828F31-C4E5-46C5-83DA-612E370C4FB6}" type="presOf" srcId="{84724ECD-6CE7-4E26-A67B-7B07E73E0C0F}" destId="{7B83CB4D-8434-4900-A993-0D0C6705678F}" srcOrd="1" destOrd="0" presId="urn:microsoft.com/office/officeart/2005/8/layout/radial5"/>
    <dgm:cxn modelId="{AC32E76C-60FC-4B10-A939-3838436ED32B}" type="presOf" srcId="{881BE4E7-E2DF-45B1-B2EB-DED26F34DA43}" destId="{B5E6CC28-C70D-472A-B7C0-6F43FC9702BE}" srcOrd="0" destOrd="0" presId="urn:microsoft.com/office/officeart/2005/8/layout/radial5"/>
    <dgm:cxn modelId="{A26DA8A9-B9F3-4370-9E58-61FC2416420A}" type="presOf" srcId="{FB77959A-BDDE-4332-8A15-38E4BF34B5EF}" destId="{2E1C6CE9-9A39-47B8-AA2A-56B9A640ACF4}" srcOrd="0" destOrd="0" presId="urn:microsoft.com/office/officeart/2005/8/layout/radial5"/>
    <dgm:cxn modelId="{35E5FA3F-7884-45EC-A5A5-8DC1D393C512}" type="presOf" srcId="{C4BA0DBE-27FF-4F51-A6C8-74232F72A201}" destId="{EF8ECE94-D8E2-45DE-A992-6ECEF4007DE6}" srcOrd="0" destOrd="0" presId="urn:microsoft.com/office/officeart/2005/8/layout/radial5"/>
    <dgm:cxn modelId="{5A17F589-29E2-4499-8526-475FCFEDF679}" type="presParOf" srcId="{A2458D86-4A23-400D-9FA0-9EAA8C08F90B}" destId="{F4A8B05E-55E2-4E88-95DE-80CC852185F0}" srcOrd="0" destOrd="0" presId="urn:microsoft.com/office/officeart/2005/8/layout/radial5"/>
    <dgm:cxn modelId="{C1EB0D6E-DF7B-430E-9473-3A4F5BFA0010}" type="presParOf" srcId="{A2458D86-4A23-400D-9FA0-9EAA8C08F90B}" destId="{D2EAA3DF-8650-487F-8A0F-53AC5F5D8C42}" srcOrd="1" destOrd="0" presId="urn:microsoft.com/office/officeart/2005/8/layout/radial5"/>
    <dgm:cxn modelId="{2D08BC19-92EF-4FBE-8BFD-83C578A31928}" type="presParOf" srcId="{D2EAA3DF-8650-487F-8A0F-53AC5F5D8C42}" destId="{80733E94-1130-4274-83F5-0D181AAD8229}" srcOrd="0" destOrd="0" presId="urn:microsoft.com/office/officeart/2005/8/layout/radial5"/>
    <dgm:cxn modelId="{3E231A74-2EEC-4A72-8028-3727690A61B2}" type="presParOf" srcId="{A2458D86-4A23-400D-9FA0-9EAA8C08F90B}" destId="{9C7F42DA-F690-4A75-8B09-5CF5AC098FFB}" srcOrd="2" destOrd="0" presId="urn:microsoft.com/office/officeart/2005/8/layout/radial5"/>
    <dgm:cxn modelId="{11E28AC8-F335-4D28-8F73-E1655805354B}" type="presParOf" srcId="{A2458D86-4A23-400D-9FA0-9EAA8C08F90B}" destId="{B5E6CC28-C70D-472A-B7C0-6F43FC9702BE}" srcOrd="3" destOrd="0" presId="urn:microsoft.com/office/officeart/2005/8/layout/radial5"/>
    <dgm:cxn modelId="{D175A075-C0C8-49A9-AA2C-F0F8888E47C6}" type="presParOf" srcId="{B5E6CC28-C70D-472A-B7C0-6F43FC9702BE}" destId="{D889BABD-C749-4614-993B-4E20D8995DBC}" srcOrd="0" destOrd="0" presId="urn:microsoft.com/office/officeart/2005/8/layout/radial5"/>
    <dgm:cxn modelId="{0874A288-CB7F-4831-8CD9-5EF8F883DA38}" type="presParOf" srcId="{A2458D86-4A23-400D-9FA0-9EAA8C08F90B}" destId="{E8D1CFF7-4526-49B3-B09A-C9E09A39C90B}" srcOrd="4" destOrd="0" presId="urn:microsoft.com/office/officeart/2005/8/layout/radial5"/>
    <dgm:cxn modelId="{C6C302D4-4D08-44DC-A73D-96516763DCAD}" type="presParOf" srcId="{A2458D86-4A23-400D-9FA0-9EAA8C08F90B}" destId="{8C101849-40A6-46C3-ABC7-356F895F7528}" srcOrd="5" destOrd="0" presId="urn:microsoft.com/office/officeart/2005/8/layout/radial5"/>
    <dgm:cxn modelId="{074A7E99-C809-49DE-AA1C-BF5369A46641}" type="presParOf" srcId="{8C101849-40A6-46C3-ABC7-356F895F7528}" destId="{4763C725-1C25-4A23-BA0D-AAE1DBCEC8E9}" srcOrd="0" destOrd="0" presId="urn:microsoft.com/office/officeart/2005/8/layout/radial5"/>
    <dgm:cxn modelId="{4BE121FB-B697-40A4-96F4-961A7DD741B6}" type="presParOf" srcId="{A2458D86-4A23-400D-9FA0-9EAA8C08F90B}" destId="{2BDDBFC6-42C9-49CE-8439-737670FAFBD9}" srcOrd="6" destOrd="0" presId="urn:microsoft.com/office/officeart/2005/8/layout/radial5"/>
    <dgm:cxn modelId="{29D8783B-401D-4C81-8720-3A8E21DC180B}" type="presParOf" srcId="{A2458D86-4A23-400D-9FA0-9EAA8C08F90B}" destId="{C60C1485-8ABC-44C3-A7BF-7D426801F894}" srcOrd="7" destOrd="0" presId="urn:microsoft.com/office/officeart/2005/8/layout/radial5"/>
    <dgm:cxn modelId="{A55704BA-39B0-4769-ADC9-0A4557D39858}" type="presParOf" srcId="{C60C1485-8ABC-44C3-A7BF-7D426801F894}" destId="{4DE3B7E9-6939-43C5-AC85-2B9A6D5A0C05}" srcOrd="0" destOrd="0" presId="urn:microsoft.com/office/officeart/2005/8/layout/radial5"/>
    <dgm:cxn modelId="{C3DB034C-DADF-4F70-ADB1-346F7E05E3DB}" type="presParOf" srcId="{A2458D86-4A23-400D-9FA0-9EAA8C08F90B}" destId="{EF8ECE94-D8E2-45DE-A992-6ECEF4007DE6}" srcOrd="8" destOrd="0" presId="urn:microsoft.com/office/officeart/2005/8/layout/radial5"/>
    <dgm:cxn modelId="{75E0B1B5-2E26-4139-A2C3-E918AF71EC36}" type="presParOf" srcId="{A2458D86-4A23-400D-9FA0-9EAA8C08F90B}" destId="{3E0B763B-00DA-4393-B069-A60CFBFBBF27}" srcOrd="9" destOrd="0" presId="urn:microsoft.com/office/officeart/2005/8/layout/radial5"/>
    <dgm:cxn modelId="{4929B077-B7FE-4493-A96E-2390D178D6DE}" type="presParOf" srcId="{3E0B763B-00DA-4393-B069-A60CFBFBBF27}" destId="{DF58DAC8-D140-4E05-82BE-79B781DFD817}" srcOrd="0" destOrd="0" presId="urn:microsoft.com/office/officeart/2005/8/layout/radial5"/>
    <dgm:cxn modelId="{77B8D78C-B42D-4140-A995-61294490E888}" type="presParOf" srcId="{A2458D86-4A23-400D-9FA0-9EAA8C08F90B}" destId="{2E1C6CE9-9A39-47B8-AA2A-56B9A640ACF4}" srcOrd="10" destOrd="0" presId="urn:microsoft.com/office/officeart/2005/8/layout/radial5"/>
    <dgm:cxn modelId="{012B6C28-E612-402F-A861-DB40708BE3DE}" type="presParOf" srcId="{A2458D86-4A23-400D-9FA0-9EAA8C08F90B}" destId="{AEBC667D-F530-4185-92C5-921FEAEB1983}" srcOrd="11" destOrd="0" presId="urn:microsoft.com/office/officeart/2005/8/layout/radial5"/>
    <dgm:cxn modelId="{D59333D5-FCD8-402C-8874-E630DE17B8A2}" type="presParOf" srcId="{AEBC667D-F530-4185-92C5-921FEAEB1983}" destId="{7B83CB4D-8434-4900-A993-0D0C6705678F}" srcOrd="0" destOrd="0" presId="urn:microsoft.com/office/officeart/2005/8/layout/radial5"/>
    <dgm:cxn modelId="{56FDEC32-2F8C-421D-84BE-B9E84790BE82}" type="presParOf" srcId="{A2458D86-4A23-400D-9FA0-9EAA8C08F90B}" destId="{B170BF72-32D6-4BCC-BE04-7D9DD614B7F6}" srcOrd="12" destOrd="0" presId="urn:microsoft.com/office/officeart/2005/8/layout/radial5"/>
    <dgm:cxn modelId="{A92C737A-A078-4CD7-9A68-6B7B5B37F05B}" type="presParOf" srcId="{A2458D86-4A23-400D-9FA0-9EAA8C08F90B}" destId="{EFB6E846-402F-4AA7-9C7D-10005959C78D}" srcOrd="13" destOrd="0" presId="urn:microsoft.com/office/officeart/2005/8/layout/radial5"/>
    <dgm:cxn modelId="{0B47E5CD-35D2-4E4B-B47E-D140AE03BF22}" type="presParOf" srcId="{EFB6E846-402F-4AA7-9C7D-10005959C78D}" destId="{9B7DB5CC-6850-41D2-8958-25DE8D6AA07C}" srcOrd="0" destOrd="0" presId="urn:microsoft.com/office/officeart/2005/8/layout/radial5"/>
    <dgm:cxn modelId="{C41497DB-D16C-442E-B9FC-374D23CB2F8F}" type="presParOf" srcId="{A2458D86-4A23-400D-9FA0-9EAA8C08F90B}" destId="{F2180B94-98A0-4B88-A603-F5B993DA5CD7}" srcOrd="14" destOrd="0" presId="urn:microsoft.com/office/officeart/2005/8/layout/radial5"/>
    <dgm:cxn modelId="{50BE093D-BC81-4BAE-A7C8-B386B0D49B2C}" type="presParOf" srcId="{A2458D86-4A23-400D-9FA0-9EAA8C08F90B}" destId="{F8FE4FAC-62C5-45CE-A5A1-4FE92EEC8C2D}" srcOrd="15" destOrd="0" presId="urn:microsoft.com/office/officeart/2005/8/layout/radial5"/>
    <dgm:cxn modelId="{CF14D1BD-6F68-4607-9A06-690F64C30698}" type="presParOf" srcId="{F8FE4FAC-62C5-45CE-A5A1-4FE92EEC8C2D}" destId="{7B7AC8E2-96E8-4178-B2BD-5AD42068BB4C}" srcOrd="0" destOrd="0" presId="urn:microsoft.com/office/officeart/2005/8/layout/radial5"/>
    <dgm:cxn modelId="{F7538227-9EC3-4BF1-A3B1-2AC876AF7C6B}" type="presParOf" srcId="{A2458D86-4A23-400D-9FA0-9EAA8C08F90B}" destId="{D3F83EF6-0875-4692-8DBB-07B83FFF8103}" srcOrd="16" destOrd="0" presId="urn:microsoft.com/office/officeart/2005/8/layout/radial5"/>
    <dgm:cxn modelId="{41297AD1-7165-4444-9C9D-8B55D36307DE}" type="presParOf" srcId="{A2458D86-4A23-400D-9FA0-9EAA8C08F90B}" destId="{CF26B906-19AD-455C-A11E-70D1DB63B16D}" srcOrd="17" destOrd="0" presId="urn:microsoft.com/office/officeart/2005/8/layout/radial5"/>
    <dgm:cxn modelId="{119380E7-7A7B-4FBD-9525-E578C50F6D74}" type="presParOf" srcId="{CF26B906-19AD-455C-A11E-70D1DB63B16D}" destId="{2CDA6C94-217E-4E53-8AE7-35289F3B9321}" srcOrd="0" destOrd="0" presId="urn:microsoft.com/office/officeart/2005/8/layout/radial5"/>
    <dgm:cxn modelId="{7FDA4C80-2422-481B-88C6-78CC0A8FD2DF}" type="presParOf" srcId="{A2458D86-4A23-400D-9FA0-9EAA8C08F90B}" destId="{408532D7-F23B-42B3-82F0-78E94BFBF1A2}" srcOrd="18" destOrd="0" presId="urn:microsoft.com/office/officeart/2005/8/layout/radial5"/>
  </dgm:cxnLst>
  <dgm:bg/>
  <dgm:whole/>
</dgm:dataModel>
</file>

<file path=ppt/diagrams/data6.xml><?xml version="1.0" encoding="utf-8"?>
<dgm:dataModel xmlns:dgm="http://schemas.openxmlformats.org/drawingml/2006/diagram" xmlns:a="http://schemas.openxmlformats.org/drawingml/2006/main">
  <dgm:ptLst>
    <dgm:pt modelId="{E3768B09-B4E1-42CB-96F2-EB653A2F60F7}" type="doc">
      <dgm:prSet loTypeId="urn:microsoft.com/office/officeart/2005/8/layout/vList4" loCatId="list" qsTypeId="urn:microsoft.com/office/officeart/2005/8/quickstyle/3d3" qsCatId="3D" csTypeId="urn:microsoft.com/office/officeart/2005/8/colors/colorful4" csCatId="colorful" phldr="1"/>
      <dgm:spPr/>
      <dgm:t>
        <a:bodyPr/>
        <a:lstStyle/>
        <a:p>
          <a:endParaRPr lang="en-US"/>
        </a:p>
      </dgm:t>
    </dgm:pt>
    <dgm:pt modelId="{236E248E-49F9-41D1-A0BB-EE5CC327DDD1}">
      <dgm:prSet phldrT="[Text]" custT="1"/>
      <dgm:spPr/>
      <dgm:t>
        <a:bodyPr/>
        <a:lstStyle/>
        <a:p>
          <a:r>
            <a:rPr lang="en-US" sz="2800" dirty="0" smtClean="0"/>
            <a:t>Now that we understand the key concepts of conflict and conflict resolution, let’s examine the research on conflict resolution. </a:t>
          </a:r>
          <a:endParaRPr lang="en-US" sz="2800" dirty="0"/>
        </a:p>
      </dgm:t>
    </dgm:pt>
    <dgm:pt modelId="{2051ABAE-FFD4-489A-997A-9460EDA00D3C}" type="parTrans" cxnId="{C19C4162-BA86-475D-8488-06C706869FB9}">
      <dgm:prSet/>
      <dgm:spPr/>
      <dgm:t>
        <a:bodyPr/>
        <a:lstStyle/>
        <a:p>
          <a:endParaRPr lang="en-US"/>
        </a:p>
      </dgm:t>
    </dgm:pt>
    <dgm:pt modelId="{622C84C8-10DA-4372-BEBD-A68DF4DE022A}" type="sibTrans" cxnId="{C19C4162-BA86-475D-8488-06C706869FB9}">
      <dgm:prSet/>
      <dgm:spPr/>
      <dgm:t>
        <a:bodyPr/>
        <a:lstStyle/>
        <a:p>
          <a:endParaRPr lang="en-US"/>
        </a:p>
      </dgm:t>
    </dgm:pt>
    <dgm:pt modelId="{170300FA-83FE-474D-A048-BEBBF90732B1}" type="pres">
      <dgm:prSet presAssocID="{E3768B09-B4E1-42CB-96F2-EB653A2F60F7}" presName="linear" presStyleCnt="0">
        <dgm:presLayoutVars>
          <dgm:dir/>
          <dgm:resizeHandles val="exact"/>
        </dgm:presLayoutVars>
      </dgm:prSet>
      <dgm:spPr/>
    </dgm:pt>
    <dgm:pt modelId="{6F922812-2E9D-4BCA-BCA3-90F6107D909B}" type="pres">
      <dgm:prSet presAssocID="{236E248E-49F9-41D1-A0BB-EE5CC327DDD1}" presName="comp" presStyleCnt="0"/>
      <dgm:spPr/>
    </dgm:pt>
    <dgm:pt modelId="{E572E753-EF90-4D8B-9D92-CB27C32CB183}" type="pres">
      <dgm:prSet presAssocID="{236E248E-49F9-41D1-A0BB-EE5CC327DDD1}" presName="box" presStyleLbl="node1" presStyleIdx="0" presStyleCnt="1"/>
      <dgm:spPr/>
      <dgm:t>
        <a:bodyPr/>
        <a:lstStyle/>
        <a:p>
          <a:endParaRPr lang="en-US"/>
        </a:p>
      </dgm:t>
    </dgm:pt>
    <dgm:pt modelId="{633AEC0D-B619-4F1B-AFD3-AF67AEBEF53C}" type="pres">
      <dgm:prSet presAssocID="{236E248E-49F9-41D1-A0BB-EE5CC327DDD1}" presName="img" presStyleLbl="fgImgPlace1" presStyleIdx="0" presStyleCnt="1" custScaleX="95238" custScaleY="55556"/>
      <dgm:spPr>
        <a:blipFill rotWithShape="0">
          <a:blip xmlns:r="http://schemas.openxmlformats.org/officeDocument/2006/relationships" r:embed="rId1"/>
          <a:stretch>
            <a:fillRect/>
          </a:stretch>
        </a:blipFill>
      </dgm:spPr>
    </dgm:pt>
    <dgm:pt modelId="{C5CD9ED5-089B-458F-BB32-6E725C6CAE78}" type="pres">
      <dgm:prSet presAssocID="{236E248E-49F9-41D1-A0BB-EE5CC327DDD1}" presName="text" presStyleLbl="node1" presStyleIdx="0" presStyleCnt="1">
        <dgm:presLayoutVars>
          <dgm:bulletEnabled val="1"/>
        </dgm:presLayoutVars>
      </dgm:prSet>
      <dgm:spPr/>
      <dgm:t>
        <a:bodyPr/>
        <a:lstStyle/>
        <a:p>
          <a:endParaRPr lang="en-US"/>
        </a:p>
      </dgm:t>
    </dgm:pt>
  </dgm:ptLst>
  <dgm:cxnLst>
    <dgm:cxn modelId="{2623792B-B54F-4215-AC52-198B75023F23}" type="presOf" srcId="{236E248E-49F9-41D1-A0BB-EE5CC327DDD1}" destId="{C5CD9ED5-089B-458F-BB32-6E725C6CAE78}" srcOrd="1" destOrd="0" presId="urn:microsoft.com/office/officeart/2005/8/layout/vList4"/>
    <dgm:cxn modelId="{07D82DA7-DA0C-4049-872B-6F7DE161920A}" type="presOf" srcId="{E3768B09-B4E1-42CB-96F2-EB653A2F60F7}" destId="{170300FA-83FE-474D-A048-BEBBF90732B1}" srcOrd="0" destOrd="0" presId="urn:microsoft.com/office/officeart/2005/8/layout/vList4"/>
    <dgm:cxn modelId="{AE400CFD-3CBC-43DA-BD3A-E3F3DF499408}" type="presOf" srcId="{236E248E-49F9-41D1-A0BB-EE5CC327DDD1}" destId="{E572E753-EF90-4D8B-9D92-CB27C32CB183}" srcOrd="0" destOrd="0" presId="urn:microsoft.com/office/officeart/2005/8/layout/vList4"/>
    <dgm:cxn modelId="{C19C4162-BA86-475D-8488-06C706869FB9}" srcId="{E3768B09-B4E1-42CB-96F2-EB653A2F60F7}" destId="{236E248E-49F9-41D1-A0BB-EE5CC327DDD1}" srcOrd="0" destOrd="0" parTransId="{2051ABAE-FFD4-489A-997A-9460EDA00D3C}" sibTransId="{622C84C8-10DA-4372-BEBD-A68DF4DE022A}"/>
    <dgm:cxn modelId="{27D20213-13CA-4AEA-B6AB-3EA425DC0F1D}" type="presParOf" srcId="{170300FA-83FE-474D-A048-BEBBF90732B1}" destId="{6F922812-2E9D-4BCA-BCA3-90F6107D909B}" srcOrd="0" destOrd="0" presId="urn:microsoft.com/office/officeart/2005/8/layout/vList4"/>
    <dgm:cxn modelId="{3A5B44BC-11B1-444A-9166-7D7D089C13E8}" type="presParOf" srcId="{6F922812-2E9D-4BCA-BCA3-90F6107D909B}" destId="{E572E753-EF90-4D8B-9D92-CB27C32CB183}" srcOrd="0" destOrd="0" presId="urn:microsoft.com/office/officeart/2005/8/layout/vList4"/>
    <dgm:cxn modelId="{43C626B9-D421-41DB-B28C-75DFFD4AFF7F}" type="presParOf" srcId="{6F922812-2E9D-4BCA-BCA3-90F6107D909B}" destId="{633AEC0D-B619-4F1B-AFD3-AF67AEBEF53C}" srcOrd="1" destOrd="0" presId="urn:microsoft.com/office/officeart/2005/8/layout/vList4"/>
    <dgm:cxn modelId="{D6296172-BF4A-4D3E-895D-FA6F35785854}" type="presParOf" srcId="{6F922812-2E9D-4BCA-BCA3-90F6107D909B}" destId="{C5CD9ED5-089B-458F-BB32-6E725C6CAE78}" srcOrd="2" destOrd="0" presId="urn:microsoft.com/office/officeart/2005/8/layout/vList4"/>
  </dgm:cxnLst>
  <dgm:bg/>
  <dgm:whole/>
</dgm:dataModel>
</file>

<file path=ppt/diagrams/data7.xml><?xml version="1.0" encoding="utf-8"?>
<dgm:dataModel xmlns:dgm="http://schemas.openxmlformats.org/drawingml/2006/diagram" xmlns:a="http://schemas.openxmlformats.org/drawingml/2006/main">
  <dgm:ptLst>
    <dgm:pt modelId="{55DC561E-10D8-4A77-AD33-507A958925BF}" type="doc">
      <dgm:prSet loTypeId="urn:microsoft.com/office/officeart/2005/8/layout/orgChart1" loCatId="hierarchy" qsTypeId="urn:microsoft.com/office/officeart/2005/8/quickstyle/3d3" qsCatId="3D" csTypeId="urn:microsoft.com/office/officeart/2005/8/colors/colorful1" csCatId="colorful" phldr="1"/>
      <dgm:spPr/>
      <dgm:t>
        <a:bodyPr/>
        <a:lstStyle/>
        <a:p>
          <a:endParaRPr lang="en-US"/>
        </a:p>
      </dgm:t>
    </dgm:pt>
    <dgm:pt modelId="{10082E40-0F03-4F9C-B8EE-EAB0DE1A2DC7}">
      <dgm:prSet phldrT="[Text]"/>
      <dgm:spPr/>
      <dgm:t>
        <a:bodyPr/>
        <a:lstStyle/>
        <a:p>
          <a:r>
            <a:rPr lang="en-US" dirty="0" smtClean="0"/>
            <a:t>Passive</a:t>
          </a:r>
          <a:endParaRPr lang="en-US" dirty="0"/>
        </a:p>
      </dgm:t>
    </dgm:pt>
    <dgm:pt modelId="{F99475CB-BC71-499B-8630-F6D52B8D860B}" type="parTrans" cxnId="{E3B79D83-762D-4385-92E9-0BCD72C386B1}">
      <dgm:prSet/>
      <dgm:spPr/>
      <dgm:t>
        <a:bodyPr/>
        <a:lstStyle/>
        <a:p>
          <a:endParaRPr lang="en-US" dirty="0"/>
        </a:p>
      </dgm:t>
    </dgm:pt>
    <dgm:pt modelId="{0418668D-4B1B-491C-BAEF-54B7239F319C}" type="sibTrans" cxnId="{E3B79D83-762D-4385-92E9-0BCD72C386B1}">
      <dgm:prSet/>
      <dgm:spPr/>
      <dgm:t>
        <a:bodyPr/>
        <a:lstStyle/>
        <a:p>
          <a:endParaRPr lang="en-US"/>
        </a:p>
      </dgm:t>
    </dgm:pt>
    <dgm:pt modelId="{A5E70F4C-37CF-43B7-A7F5-32F83BF88DB1}">
      <dgm:prSet phldrT="[Text]"/>
      <dgm:spPr/>
      <dgm:t>
        <a:bodyPr/>
        <a:lstStyle/>
        <a:p>
          <a:r>
            <a:rPr lang="en-US" dirty="0" smtClean="0"/>
            <a:t>Negotiation </a:t>
          </a:r>
          <a:endParaRPr lang="en-US" dirty="0"/>
        </a:p>
      </dgm:t>
    </dgm:pt>
    <dgm:pt modelId="{872E1E2E-D07D-4320-B64F-D64AF21D9CCF}" type="parTrans" cxnId="{8351434C-CB70-44DB-A004-C1550DBC353D}">
      <dgm:prSet/>
      <dgm:spPr/>
      <dgm:t>
        <a:bodyPr/>
        <a:lstStyle/>
        <a:p>
          <a:endParaRPr lang="en-US" dirty="0"/>
        </a:p>
      </dgm:t>
    </dgm:pt>
    <dgm:pt modelId="{F0A96CCB-FF8D-4810-89BB-C4B9149223D8}" type="sibTrans" cxnId="{8351434C-CB70-44DB-A004-C1550DBC353D}">
      <dgm:prSet/>
      <dgm:spPr/>
      <dgm:t>
        <a:bodyPr/>
        <a:lstStyle/>
        <a:p>
          <a:endParaRPr lang="en-US"/>
        </a:p>
      </dgm:t>
    </dgm:pt>
    <dgm:pt modelId="{0538407E-2AFE-48F7-A1FB-0F7070EB6952}">
      <dgm:prSet phldrT="[Text]"/>
      <dgm:spPr/>
      <dgm:t>
        <a:bodyPr/>
        <a:lstStyle/>
        <a:p>
          <a:r>
            <a:rPr lang="en-US" dirty="0" smtClean="0"/>
            <a:t>Responses to Conflict </a:t>
          </a:r>
          <a:endParaRPr lang="en-US" dirty="0"/>
        </a:p>
      </dgm:t>
    </dgm:pt>
    <dgm:pt modelId="{FC610EFF-2B90-4E6D-A3AF-85D01AC5BFF6}" type="parTrans" cxnId="{6CD7570C-F48C-4C4C-AFEC-D59A6C051889}">
      <dgm:prSet/>
      <dgm:spPr/>
      <dgm:t>
        <a:bodyPr/>
        <a:lstStyle/>
        <a:p>
          <a:endParaRPr lang="en-US" dirty="0"/>
        </a:p>
      </dgm:t>
    </dgm:pt>
    <dgm:pt modelId="{2B2A875F-26F5-4078-ABA3-993B1910FBC2}" type="sibTrans" cxnId="{6CD7570C-F48C-4C4C-AFEC-D59A6C051889}">
      <dgm:prSet/>
      <dgm:spPr/>
      <dgm:t>
        <a:bodyPr/>
        <a:lstStyle/>
        <a:p>
          <a:endParaRPr lang="en-US"/>
        </a:p>
      </dgm:t>
    </dgm:pt>
    <dgm:pt modelId="{C53F7B5F-F5C7-40A1-AF1D-A88A2215C0A0}">
      <dgm:prSet phldrT="[Text]"/>
      <dgm:spPr/>
      <dgm:t>
        <a:bodyPr/>
        <a:lstStyle/>
        <a:p>
          <a:r>
            <a:rPr lang="en-US" dirty="0" smtClean="0"/>
            <a:t>Assertive</a:t>
          </a:r>
          <a:endParaRPr lang="en-US" dirty="0"/>
        </a:p>
      </dgm:t>
    </dgm:pt>
    <dgm:pt modelId="{CAC4BAD4-FDE0-4F0B-888D-C1457542405A}" type="parTrans" cxnId="{9EEB4CC0-844C-49CD-A15C-E0FF92D0EABA}">
      <dgm:prSet/>
      <dgm:spPr/>
      <dgm:t>
        <a:bodyPr/>
        <a:lstStyle/>
        <a:p>
          <a:endParaRPr lang="en-US" dirty="0"/>
        </a:p>
      </dgm:t>
    </dgm:pt>
    <dgm:pt modelId="{BCAC6B22-44A0-4B7B-A53D-294F5B8A229A}" type="sibTrans" cxnId="{9EEB4CC0-844C-49CD-A15C-E0FF92D0EABA}">
      <dgm:prSet/>
      <dgm:spPr/>
      <dgm:t>
        <a:bodyPr/>
        <a:lstStyle/>
        <a:p>
          <a:endParaRPr lang="en-US"/>
        </a:p>
      </dgm:t>
    </dgm:pt>
    <dgm:pt modelId="{ACE81A96-5905-43E4-933B-FE70DE155057}">
      <dgm:prSet phldrT="[Text]"/>
      <dgm:spPr/>
      <dgm:t>
        <a:bodyPr/>
        <a:lstStyle/>
        <a:p>
          <a:r>
            <a:rPr lang="en-US" dirty="0" smtClean="0"/>
            <a:t>Facilitative</a:t>
          </a:r>
          <a:endParaRPr lang="en-US" dirty="0"/>
        </a:p>
      </dgm:t>
    </dgm:pt>
    <dgm:pt modelId="{8342FC9E-18DC-46F0-A38C-C81E68681CEF}" type="parTrans" cxnId="{146471D2-BF0C-4971-A7B3-A7D400FF4DBE}">
      <dgm:prSet/>
      <dgm:spPr/>
      <dgm:t>
        <a:bodyPr/>
        <a:lstStyle/>
        <a:p>
          <a:endParaRPr lang="en-US" dirty="0"/>
        </a:p>
      </dgm:t>
    </dgm:pt>
    <dgm:pt modelId="{3581CF00-FBF0-42C8-96C6-32C217113FF4}" type="sibTrans" cxnId="{146471D2-BF0C-4971-A7B3-A7D400FF4DBE}">
      <dgm:prSet/>
      <dgm:spPr/>
      <dgm:t>
        <a:bodyPr/>
        <a:lstStyle/>
        <a:p>
          <a:endParaRPr lang="en-US"/>
        </a:p>
      </dgm:t>
    </dgm:pt>
    <dgm:pt modelId="{BE5C88F8-3544-40DA-A4E5-B8976D272319}">
      <dgm:prSet phldrT="[Text]"/>
      <dgm:spPr/>
      <dgm:t>
        <a:bodyPr/>
        <a:lstStyle/>
        <a:p>
          <a:r>
            <a:rPr lang="en-US" dirty="0" smtClean="0"/>
            <a:t>Strategies for Conflict Resolution</a:t>
          </a:r>
          <a:endParaRPr lang="en-US" dirty="0"/>
        </a:p>
      </dgm:t>
    </dgm:pt>
    <dgm:pt modelId="{2DDF5CCC-A86E-4DDD-BEFC-24AA11920D9E}" type="sibTrans" cxnId="{FCD84B3D-D886-41A6-909A-A5B46E263010}">
      <dgm:prSet/>
      <dgm:spPr/>
      <dgm:t>
        <a:bodyPr/>
        <a:lstStyle/>
        <a:p>
          <a:endParaRPr lang="en-US"/>
        </a:p>
      </dgm:t>
    </dgm:pt>
    <dgm:pt modelId="{560C967D-520A-4050-9BB3-3FFFAF7368C2}" type="parTrans" cxnId="{FCD84B3D-D886-41A6-909A-A5B46E263010}">
      <dgm:prSet/>
      <dgm:spPr/>
      <dgm:t>
        <a:bodyPr/>
        <a:lstStyle/>
        <a:p>
          <a:endParaRPr lang="en-US" dirty="0"/>
        </a:p>
      </dgm:t>
    </dgm:pt>
    <dgm:pt modelId="{B2F5882B-41D4-42B4-ADB1-4734B6F5D809}">
      <dgm:prSet phldrT="[Text]"/>
      <dgm:spPr/>
      <dgm:t>
        <a:bodyPr/>
        <a:lstStyle/>
        <a:p>
          <a:r>
            <a:rPr lang="en-US" dirty="0" smtClean="0"/>
            <a:t>Mediation </a:t>
          </a:r>
          <a:endParaRPr lang="en-US" dirty="0"/>
        </a:p>
      </dgm:t>
    </dgm:pt>
    <dgm:pt modelId="{658AC774-2E4D-4828-8CD3-BF94BD024D57}" type="parTrans" cxnId="{925C73E0-F3A3-4ED7-95F0-FDFDE7E8A1FF}">
      <dgm:prSet/>
      <dgm:spPr/>
      <dgm:t>
        <a:bodyPr/>
        <a:lstStyle/>
        <a:p>
          <a:endParaRPr lang="en-US" dirty="0"/>
        </a:p>
      </dgm:t>
    </dgm:pt>
    <dgm:pt modelId="{B98F6DBD-B55C-468E-92D1-3BA291CC00EF}" type="sibTrans" cxnId="{925C73E0-F3A3-4ED7-95F0-FDFDE7E8A1FF}">
      <dgm:prSet/>
      <dgm:spPr/>
      <dgm:t>
        <a:bodyPr/>
        <a:lstStyle/>
        <a:p>
          <a:endParaRPr lang="en-US"/>
        </a:p>
      </dgm:t>
    </dgm:pt>
    <dgm:pt modelId="{B1D3256B-A8F5-47CD-BB66-A7E0EA7FA86C}">
      <dgm:prSet phldrT="[Text]"/>
      <dgm:spPr/>
      <dgm:t>
        <a:bodyPr/>
        <a:lstStyle/>
        <a:p>
          <a:r>
            <a:rPr lang="en-US" dirty="0" smtClean="0"/>
            <a:t>Arbitration </a:t>
          </a:r>
          <a:endParaRPr lang="en-US" dirty="0"/>
        </a:p>
      </dgm:t>
    </dgm:pt>
    <dgm:pt modelId="{2EF81A03-AE4B-404B-8461-9B330C1F8E2A}" type="parTrans" cxnId="{B12CE1CB-5E9F-4851-8035-964E5B41937E}">
      <dgm:prSet/>
      <dgm:spPr/>
      <dgm:t>
        <a:bodyPr/>
        <a:lstStyle/>
        <a:p>
          <a:endParaRPr lang="en-US" dirty="0"/>
        </a:p>
      </dgm:t>
    </dgm:pt>
    <dgm:pt modelId="{A538FD0E-64A1-49FE-ABDD-6EECF89B0503}" type="sibTrans" cxnId="{B12CE1CB-5E9F-4851-8035-964E5B41937E}">
      <dgm:prSet/>
      <dgm:spPr/>
      <dgm:t>
        <a:bodyPr/>
        <a:lstStyle/>
        <a:p>
          <a:endParaRPr lang="en-US"/>
        </a:p>
      </dgm:t>
    </dgm:pt>
    <dgm:pt modelId="{3DDC677E-D559-49E3-9E2F-E6EFDAECF0B6}">
      <dgm:prSet phldrT="[Text]"/>
      <dgm:spPr/>
      <dgm:t>
        <a:bodyPr/>
        <a:lstStyle/>
        <a:p>
          <a:r>
            <a:rPr lang="en-US" dirty="0" smtClean="0"/>
            <a:t>Group Problem Solving</a:t>
          </a:r>
          <a:endParaRPr lang="en-US" dirty="0"/>
        </a:p>
      </dgm:t>
    </dgm:pt>
    <dgm:pt modelId="{940ADC0C-75FB-48C3-8FD6-A0EEB6D022E5}" type="parTrans" cxnId="{B9645F09-F47E-4CB6-A46A-D839D26A1AD1}">
      <dgm:prSet/>
      <dgm:spPr/>
      <dgm:t>
        <a:bodyPr/>
        <a:lstStyle/>
        <a:p>
          <a:endParaRPr lang="en-US" dirty="0"/>
        </a:p>
      </dgm:t>
    </dgm:pt>
    <dgm:pt modelId="{DB2D176E-A22D-41DA-8BE3-FFB795A3A28D}" type="sibTrans" cxnId="{B9645F09-F47E-4CB6-A46A-D839D26A1AD1}">
      <dgm:prSet/>
      <dgm:spPr/>
      <dgm:t>
        <a:bodyPr/>
        <a:lstStyle/>
        <a:p>
          <a:endParaRPr lang="en-US"/>
        </a:p>
      </dgm:t>
    </dgm:pt>
    <dgm:pt modelId="{262F8360-69D8-4CD9-9D7C-09E3B286B2C8}">
      <dgm:prSet phldrT="[Text]"/>
      <dgm:spPr/>
      <dgm:t>
        <a:bodyPr/>
        <a:lstStyle/>
        <a:p>
          <a:r>
            <a:rPr lang="en-US" dirty="0" smtClean="0"/>
            <a:t>Do Nothing</a:t>
          </a:r>
          <a:endParaRPr lang="en-US" dirty="0"/>
        </a:p>
      </dgm:t>
    </dgm:pt>
    <dgm:pt modelId="{B820A8D6-4B50-4343-BAC7-08652171BBD0}" type="parTrans" cxnId="{980486BA-D807-4869-A0E7-07769E7DEE69}">
      <dgm:prSet/>
      <dgm:spPr/>
      <dgm:t>
        <a:bodyPr/>
        <a:lstStyle/>
        <a:p>
          <a:endParaRPr lang="en-US" dirty="0"/>
        </a:p>
      </dgm:t>
    </dgm:pt>
    <dgm:pt modelId="{688D1550-372D-437F-AAB1-5FDA0FAD5CDC}" type="sibTrans" cxnId="{980486BA-D807-4869-A0E7-07769E7DEE69}">
      <dgm:prSet/>
      <dgm:spPr/>
      <dgm:t>
        <a:bodyPr/>
        <a:lstStyle/>
        <a:p>
          <a:endParaRPr lang="en-US"/>
        </a:p>
      </dgm:t>
    </dgm:pt>
    <dgm:pt modelId="{127FE6C9-4118-48B5-B3E8-9256530A31CE}">
      <dgm:prSet phldrT="[Text]"/>
      <dgm:spPr/>
      <dgm:t>
        <a:bodyPr/>
        <a:lstStyle/>
        <a:p>
          <a:r>
            <a:rPr lang="en-US" dirty="0" smtClean="0"/>
            <a:t>Smoothing</a:t>
          </a:r>
          <a:endParaRPr lang="en-US" dirty="0"/>
        </a:p>
      </dgm:t>
    </dgm:pt>
    <dgm:pt modelId="{15B7BE54-B3FE-490F-8FE9-15B06D55DCA8}" type="parTrans" cxnId="{6B14A62B-CFDF-47B3-B708-AF07F40EEE30}">
      <dgm:prSet/>
      <dgm:spPr/>
      <dgm:t>
        <a:bodyPr/>
        <a:lstStyle/>
        <a:p>
          <a:endParaRPr lang="en-US" dirty="0"/>
        </a:p>
      </dgm:t>
    </dgm:pt>
    <dgm:pt modelId="{DE7FFD90-4586-4B6F-9E53-0CA2D11E982F}" type="sibTrans" cxnId="{6B14A62B-CFDF-47B3-B708-AF07F40EEE30}">
      <dgm:prSet/>
      <dgm:spPr/>
      <dgm:t>
        <a:bodyPr/>
        <a:lstStyle/>
        <a:p>
          <a:endParaRPr lang="en-US"/>
        </a:p>
      </dgm:t>
    </dgm:pt>
    <dgm:pt modelId="{CDFB87CC-933D-4434-B180-CBE279DEA06E}">
      <dgm:prSet phldrT="[Text]"/>
      <dgm:spPr/>
      <dgm:t>
        <a:bodyPr/>
        <a:lstStyle/>
        <a:p>
          <a:r>
            <a:rPr lang="en-US" dirty="0" smtClean="0"/>
            <a:t>Withdrawing</a:t>
          </a:r>
          <a:endParaRPr lang="en-US" dirty="0"/>
        </a:p>
      </dgm:t>
    </dgm:pt>
    <dgm:pt modelId="{EC6517B2-A8F9-4FF5-9F01-698762D052EC}" type="parTrans" cxnId="{8AC6BA03-257C-4537-BD89-DA66B14906AF}">
      <dgm:prSet/>
      <dgm:spPr/>
      <dgm:t>
        <a:bodyPr/>
        <a:lstStyle/>
        <a:p>
          <a:endParaRPr lang="en-US" dirty="0"/>
        </a:p>
      </dgm:t>
    </dgm:pt>
    <dgm:pt modelId="{F4948074-2072-403B-95FE-411CED5B421C}" type="sibTrans" cxnId="{8AC6BA03-257C-4537-BD89-DA66B14906AF}">
      <dgm:prSet/>
      <dgm:spPr/>
      <dgm:t>
        <a:bodyPr/>
        <a:lstStyle/>
        <a:p>
          <a:endParaRPr lang="en-US"/>
        </a:p>
      </dgm:t>
    </dgm:pt>
    <dgm:pt modelId="{5D1582D9-89B6-4D38-B7E5-5A636B6646F2}">
      <dgm:prSet phldrT="[Text]"/>
      <dgm:spPr/>
      <dgm:t>
        <a:bodyPr/>
        <a:lstStyle/>
        <a:p>
          <a:r>
            <a:rPr lang="en-US" dirty="0" smtClean="0"/>
            <a:t>Confronting</a:t>
          </a:r>
          <a:endParaRPr lang="en-US" dirty="0"/>
        </a:p>
      </dgm:t>
    </dgm:pt>
    <dgm:pt modelId="{E4C7969C-C39C-4B6C-B127-B65526365AA2}" type="parTrans" cxnId="{02247374-F68E-462E-B547-8655102CEC07}">
      <dgm:prSet/>
      <dgm:spPr/>
      <dgm:t>
        <a:bodyPr/>
        <a:lstStyle/>
        <a:p>
          <a:endParaRPr lang="en-US" dirty="0"/>
        </a:p>
      </dgm:t>
    </dgm:pt>
    <dgm:pt modelId="{F3A5B213-7780-4818-8755-076AD27D8664}" type="sibTrans" cxnId="{02247374-F68E-462E-B547-8655102CEC07}">
      <dgm:prSet/>
      <dgm:spPr/>
      <dgm:t>
        <a:bodyPr/>
        <a:lstStyle/>
        <a:p>
          <a:endParaRPr lang="en-US"/>
        </a:p>
      </dgm:t>
    </dgm:pt>
    <dgm:pt modelId="{364A2F75-8926-4039-91E6-39A2A802BA3A}">
      <dgm:prSet phldrT="[Text]"/>
      <dgm:spPr/>
      <dgm:t>
        <a:bodyPr/>
        <a:lstStyle/>
        <a:p>
          <a:r>
            <a:rPr lang="en-US" dirty="0" smtClean="0"/>
            <a:t>Standing Firm</a:t>
          </a:r>
          <a:endParaRPr lang="en-US" dirty="0"/>
        </a:p>
      </dgm:t>
    </dgm:pt>
    <dgm:pt modelId="{F5F22280-152E-4D81-A951-D4EE04AC91F1}" type="parTrans" cxnId="{38045C8E-517B-441A-8D3F-A19EEAA63E8B}">
      <dgm:prSet/>
      <dgm:spPr/>
      <dgm:t>
        <a:bodyPr/>
        <a:lstStyle/>
        <a:p>
          <a:endParaRPr lang="en-US" dirty="0"/>
        </a:p>
      </dgm:t>
    </dgm:pt>
    <dgm:pt modelId="{CB42F9E8-4303-4996-BC98-CC1AC8C873C0}" type="sibTrans" cxnId="{38045C8E-517B-441A-8D3F-A19EEAA63E8B}">
      <dgm:prSet/>
      <dgm:spPr/>
      <dgm:t>
        <a:bodyPr/>
        <a:lstStyle/>
        <a:p>
          <a:endParaRPr lang="en-US"/>
        </a:p>
      </dgm:t>
    </dgm:pt>
    <dgm:pt modelId="{8025CE1E-6FB4-4115-B422-EC6D7BEEBB99}">
      <dgm:prSet phldrT="[Text]"/>
      <dgm:spPr/>
      <dgm:t>
        <a:bodyPr/>
        <a:lstStyle/>
        <a:p>
          <a:r>
            <a:rPr lang="en-US" dirty="0" smtClean="0"/>
            <a:t>Compromising</a:t>
          </a:r>
          <a:endParaRPr lang="en-US" dirty="0"/>
        </a:p>
      </dgm:t>
    </dgm:pt>
    <dgm:pt modelId="{D7681AB0-B6A3-4F82-B9E9-23FFDB432B1D}" type="parTrans" cxnId="{AACAAFD6-4952-4C42-A6EB-999B62022A92}">
      <dgm:prSet/>
      <dgm:spPr/>
      <dgm:t>
        <a:bodyPr/>
        <a:lstStyle/>
        <a:p>
          <a:endParaRPr lang="en-US" dirty="0"/>
        </a:p>
      </dgm:t>
    </dgm:pt>
    <dgm:pt modelId="{9B1FD2A9-0287-4827-A626-E435D1AFE14E}" type="sibTrans" cxnId="{AACAAFD6-4952-4C42-A6EB-999B62022A92}">
      <dgm:prSet/>
      <dgm:spPr/>
      <dgm:t>
        <a:bodyPr/>
        <a:lstStyle/>
        <a:p>
          <a:endParaRPr lang="en-US"/>
        </a:p>
      </dgm:t>
    </dgm:pt>
    <dgm:pt modelId="{36F9B0B8-D735-45D3-9F81-B8198CB99A3D}">
      <dgm:prSet phldrT="[Text]"/>
      <dgm:spPr/>
      <dgm:t>
        <a:bodyPr/>
        <a:lstStyle/>
        <a:p>
          <a:r>
            <a:rPr lang="en-US" dirty="0" smtClean="0"/>
            <a:t>Problem Solving Negotiations</a:t>
          </a:r>
          <a:endParaRPr lang="en-US" dirty="0"/>
        </a:p>
      </dgm:t>
    </dgm:pt>
    <dgm:pt modelId="{69D4CDD0-BB91-4FDB-ACF1-55E64A678C3C}" type="parTrans" cxnId="{E16159D0-EE55-4BD8-B888-BD7F588B70FE}">
      <dgm:prSet/>
      <dgm:spPr/>
      <dgm:t>
        <a:bodyPr/>
        <a:lstStyle/>
        <a:p>
          <a:endParaRPr lang="en-US" dirty="0"/>
        </a:p>
      </dgm:t>
    </dgm:pt>
    <dgm:pt modelId="{52B6E42E-B0A9-4439-A7BA-771349EFF2A0}" type="sibTrans" cxnId="{E16159D0-EE55-4BD8-B888-BD7F588B70FE}">
      <dgm:prSet/>
      <dgm:spPr/>
      <dgm:t>
        <a:bodyPr/>
        <a:lstStyle/>
        <a:p>
          <a:endParaRPr lang="en-US"/>
        </a:p>
      </dgm:t>
    </dgm:pt>
    <dgm:pt modelId="{361847A8-F2DF-4FAA-B28F-18699174DC13}">
      <dgm:prSet phldrT="[Text]"/>
      <dgm:spPr/>
      <dgm:t>
        <a:bodyPr/>
        <a:lstStyle/>
        <a:p>
          <a:r>
            <a:rPr lang="en-US" dirty="0" smtClean="0"/>
            <a:t>Assessment</a:t>
          </a:r>
          <a:endParaRPr lang="en-US" dirty="0"/>
        </a:p>
      </dgm:t>
    </dgm:pt>
    <dgm:pt modelId="{59EDE8D0-4171-40C7-9D33-159542A413E9}" type="parTrans" cxnId="{CA1287EE-ABDE-4CA5-B507-E5C6A3985EE2}">
      <dgm:prSet/>
      <dgm:spPr/>
      <dgm:t>
        <a:bodyPr/>
        <a:lstStyle/>
        <a:p>
          <a:endParaRPr lang="en-US" dirty="0"/>
        </a:p>
      </dgm:t>
    </dgm:pt>
    <dgm:pt modelId="{B9C531AE-8EE0-48C7-864F-ED87A86C5E94}" type="sibTrans" cxnId="{CA1287EE-ABDE-4CA5-B507-E5C6A3985EE2}">
      <dgm:prSet/>
      <dgm:spPr/>
      <dgm:t>
        <a:bodyPr/>
        <a:lstStyle/>
        <a:p>
          <a:endParaRPr lang="en-US"/>
        </a:p>
      </dgm:t>
    </dgm:pt>
    <dgm:pt modelId="{C20FBD4F-1A4D-4F9C-8C7D-068903BC39F5}">
      <dgm:prSet phldrT="[Text]"/>
      <dgm:spPr/>
      <dgm:t>
        <a:bodyPr/>
        <a:lstStyle/>
        <a:p>
          <a:r>
            <a:rPr lang="en-US" dirty="0" smtClean="0"/>
            <a:t>Acknowledgement</a:t>
          </a:r>
          <a:endParaRPr lang="en-US" dirty="0"/>
        </a:p>
      </dgm:t>
    </dgm:pt>
    <dgm:pt modelId="{D8E53CC2-9B17-49E5-B4EA-DC22B7C72529}" type="parTrans" cxnId="{415D9CCC-154B-4527-B86C-8E783C5C85AA}">
      <dgm:prSet/>
      <dgm:spPr/>
      <dgm:t>
        <a:bodyPr/>
        <a:lstStyle/>
        <a:p>
          <a:endParaRPr lang="en-US" dirty="0"/>
        </a:p>
      </dgm:t>
    </dgm:pt>
    <dgm:pt modelId="{08F251BB-952D-41D7-8652-896132683B84}" type="sibTrans" cxnId="{415D9CCC-154B-4527-B86C-8E783C5C85AA}">
      <dgm:prSet/>
      <dgm:spPr/>
      <dgm:t>
        <a:bodyPr/>
        <a:lstStyle/>
        <a:p>
          <a:endParaRPr lang="en-US"/>
        </a:p>
      </dgm:t>
    </dgm:pt>
    <dgm:pt modelId="{8687E29B-9D35-4AF4-83C5-ADB803E1B65E}">
      <dgm:prSet phldrT="[Text]"/>
      <dgm:spPr/>
      <dgm:t>
        <a:bodyPr/>
        <a:lstStyle/>
        <a:p>
          <a:r>
            <a:rPr lang="en-US" dirty="0" smtClean="0"/>
            <a:t>Attitude</a:t>
          </a:r>
          <a:endParaRPr lang="en-US" dirty="0"/>
        </a:p>
      </dgm:t>
    </dgm:pt>
    <dgm:pt modelId="{019CFB5B-AAFB-4104-9D76-442F76B56AD2}" type="parTrans" cxnId="{677048A6-50A3-463D-9728-BF1C5BA3A59F}">
      <dgm:prSet/>
      <dgm:spPr/>
      <dgm:t>
        <a:bodyPr/>
        <a:lstStyle/>
        <a:p>
          <a:endParaRPr lang="en-US" dirty="0"/>
        </a:p>
      </dgm:t>
    </dgm:pt>
    <dgm:pt modelId="{7117E5F8-AA36-417B-B63A-4476F564608C}" type="sibTrans" cxnId="{677048A6-50A3-463D-9728-BF1C5BA3A59F}">
      <dgm:prSet/>
      <dgm:spPr/>
      <dgm:t>
        <a:bodyPr/>
        <a:lstStyle/>
        <a:p>
          <a:endParaRPr lang="en-US"/>
        </a:p>
      </dgm:t>
    </dgm:pt>
    <dgm:pt modelId="{6FFFD724-2E4E-4AC3-9237-755D5B421B24}">
      <dgm:prSet phldrT="[Text]"/>
      <dgm:spPr/>
      <dgm:t>
        <a:bodyPr/>
        <a:lstStyle/>
        <a:p>
          <a:r>
            <a:rPr lang="en-US" dirty="0" smtClean="0"/>
            <a:t>Actions</a:t>
          </a:r>
          <a:endParaRPr lang="en-US" dirty="0"/>
        </a:p>
      </dgm:t>
    </dgm:pt>
    <dgm:pt modelId="{85E02602-77C6-46BC-BA0A-B5E0D8765C2E}" type="parTrans" cxnId="{85C6F637-D315-4EC9-BA89-7E462A20AF37}">
      <dgm:prSet/>
      <dgm:spPr/>
      <dgm:t>
        <a:bodyPr/>
        <a:lstStyle/>
        <a:p>
          <a:endParaRPr lang="en-US" dirty="0"/>
        </a:p>
      </dgm:t>
    </dgm:pt>
    <dgm:pt modelId="{34E1EE4B-AD64-46DF-91F0-887CE9B91076}" type="sibTrans" cxnId="{85C6F637-D315-4EC9-BA89-7E462A20AF37}">
      <dgm:prSet/>
      <dgm:spPr/>
      <dgm:t>
        <a:bodyPr/>
        <a:lstStyle/>
        <a:p>
          <a:endParaRPr lang="en-US"/>
        </a:p>
      </dgm:t>
    </dgm:pt>
    <dgm:pt modelId="{15BCA59A-C10F-4CE7-BAA1-54B3CA974CFD}">
      <dgm:prSet phldrT="[Text]"/>
      <dgm:spPr/>
      <dgm:t>
        <a:bodyPr/>
        <a:lstStyle/>
        <a:p>
          <a:r>
            <a:rPr lang="en-US" dirty="0" smtClean="0"/>
            <a:t>Analysis</a:t>
          </a:r>
          <a:endParaRPr lang="en-US" dirty="0"/>
        </a:p>
      </dgm:t>
    </dgm:pt>
    <dgm:pt modelId="{EC75BA03-8EC4-4429-8C45-5B0FDC9AE6B0}" type="parTrans" cxnId="{CC02452A-7150-405D-9896-BCE73E0E44D1}">
      <dgm:prSet/>
      <dgm:spPr/>
      <dgm:t>
        <a:bodyPr/>
        <a:lstStyle/>
        <a:p>
          <a:endParaRPr lang="en-US" dirty="0"/>
        </a:p>
      </dgm:t>
    </dgm:pt>
    <dgm:pt modelId="{739AD34E-6368-4B31-A96B-EA0CFA90564C}" type="sibTrans" cxnId="{CC02452A-7150-405D-9896-BCE73E0E44D1}">
      <dgm:prSet/>
      <dgm:spPr/>
      <dgm:t>
        <a:bodyPr/>
        <a:lstStyle/>
        <a:p>
          <a:endParaRPr lang="en-US"/>
        </a:p>
      </dgm:t>
    </dgm:pt>
    <dgm:pt modelId="{CBBD563E-B36D-442B-AC21-ADF8A8B91765}">
      <dgm:prSet phldrT="[Text]"/>
      <dgm:spPr/>
      <dgm:t>
        <a:bodyPr/>
        <a:lstStyle/>
        <a:p>
          <a:r>
            <a:rPr lang="en-US" dirty="0" smtClean="0"/>
            <a:t>Teaching Conflict Resolution </a:t>
          </a:r>
          <a:endParaRPr lang="en-US" dirty="0"/>
        </a:p>
      </dgm:t>
    </dgm:pt>
    <dgm:pt modelId="{EF749AC9-EF96-4B5C-984B-3BDFE01A78BD}" type="sibTrans" cxnId="{EF369DC4-9C9C-490D-9C2D-12D40F0877E5}">
      <dgm:prSet/>
      <dgm:spPr/>
      <dgm:t>
        <a:bodyPr/>
        <a:lstStyle/>
        <a:p>
          <a:endParaRPr lang="en-US"/>
        </a:p>
      </dgm:t>
    </dgm:pt>
    <dgm:pt modelId="{C37550FD-41B9-41C9-AF4E-3733EC8DA518}" type="parTrans" cxnId="{EF369DC4-9C9C-490D-9C2D-12D40F0877E5}">
      <dgm:prSet/>
      <dgm:spPr/>
      <dgm:t>
        <a:bodyPr/>
        <a:lstStyle/>
        <a:p>
          <a:endParaRPr lang="en-US"/>
        </a:p>
      </dgm:t>
    </dgm:pt>
    <dgm:pt modelId="{0C407EC4-3AD9-4665-8E07-B422D006E4B9}">
      <dgm:prSet phldrT="[Text]"/>
      <dgm:spPr/>
      <dgm:t>
        <a:bodyPr/>
        <a:lstStyle/>
        <a:p>
          <a:r>
            <a:rPr lang="en-US" dirty="0" smtClean="0"/>
            <a:t>Components of Conflict Resolution </a:t>
          </a:r>
          <a:endParaRPr lang="en-US" dirty="0"/>
        </a:p>
      </dgm:t>
    </dgm:pt>
    <dgm:pt modelId="{4E8EE205-12F3-4E55-A534-256F4BB350DB}" type="sibTrans" cxnId="{0A7A8E03-A469-476B-B5A8-C5F8CBFE6BC2}">
      <dgm:prSet/>
      <dgm:spPr/>
      <dgm:t>
        <a:bodyPr/>
        <a:lstStyle/>
        <a:p>
          <a:endParaRPr lang="en-US"/>
        </a:p>
      </dgm:t>
    </dgm:pt>
    <dgm:pt modelId="{CDAA31B8-C6B0-4AFF-BD51-01E446F0F1F4}" type="parTrans" cxnId="{0A7A8E03-A469-476B-B5A8-C5F8CBFE6BC2}">
      <dgm:prSet/>
      <dgm:spPr/>
      <dgm:t>
        <a:bodyPr/>
        <a:lstStyle/>
        <a:p>
          <a:endParaRPr lang="en-US" dirty="0"/>
        </a:p>
      </dgm:t>
    </dgm:pt>
    <dgm:pt modelId="{D0A65F19-F3D3-4D69-A576-3172CDA2741A}" type="pres">
      <dgm:prSet presAssocID="{55DC561E-10D8-4A77-AD33-507A958925BF}" presName="hierChild1" presStyleCnt="0">
        <dgm:presLayoutVars>
          <dgm:orgChart val="1"/>
          <dgm:chPref val="1"/>
          <dgm:dir/>
          <dgm:animOne val="branch"/>
          <dgm:animLvl val="lvl"/>
          <dgm:resizeHandles/>
        </dgm:presLayoutVars>
      </dgm:prSet>
      <dgm:spPr/>
      <dgm:t>
        <a:bodyPr/>
        <a:lstStyle/>
        <a:p>
          <a:endParaRPr lang="en-US"/>
        </a:p>
      </dgm:t>
    </dgm:pt>
    <dgm:pt modelId="{2F60E15D-DDD4-4B67-9FC5-B61811CD7D50}" type="pres">
      <dgm:prSet presAssocID="{CBBD563E-B36D-442B-AC21-ADF8A8B91765}" presName="hierRoot1" presStyleCnt="0">
        <dgm:presLayoutVars>
          <dgm:hierBranch val="init"/>
        </dgm:presLayoutVars>
      </dgm:prSet>
      <dgm:spPr/>
    </dgm:pt>
    <dgm:pt modelId="{B6EC0C6E-4DC7-4CA9-ADCA-0B6BB7DA2D34}" type="pres">
      <dgm:prSet presAssocID="{CBBD563E-B36D-442B-AC21-ADF8A8B91765}" presName="rootComposite1" presStyleCnt="0"/>
      <dgm:spPr/>
    </dgm:pt>
    <dgm:pt modelId="{A3777DCF-06FC-45AF-A868-301F3D2590F8}" type="pres">
      <dgm:prSet presAssocID="{CBBD563E-B36D-442B-AC21-ADF8A8B91765}" presName="rootText1" presStyleLbl="node0" presStyleIdx="0" presStyleCnt="1">
        <dgm:presLayoutVars>
          <dgm:chPref val="3"/>
        </dgm:presLayoutVars>
      </dgm:prSet>
      <dgm:spPr/>
      <dgm:t>
        <a:bodyPr/>
        <a:lstStyle/>
        <a:p>
          <a:endParaRPr lang="en-US"/>
        </a:p>
      </dgm:t>
    </dgm:pt>
    <dgm:pt modelId="{B64BC3D6-D0A1-4266-B9D4-0985C4D58A2C}" type="pres">
      <dgm:prSet presAssocID="{CBBD563E-B36D-442B-AC21-ADF8A8B91765}" presName="rootConnector1" presStyleLbl="node1" presStyleIdx="0" presStyleCnt="0"/>
      <dgm:spPr/>
      <dgm:t>
        <a:bodyPr/>
        <a:lstStyle/>
        <a:p>
          <a:endParaRPr lang="en-US"/>
        </a:p>
      </dgm:t>
    </dgm:pt>
    <dgm:pt modelId="{2F1B4F03-26D2-464E-BE84-1759A1C23534}" type="pres">
      <dgm:prSet presAssocID="{CBBD563E-B36D-442B-AC21-ADF8A8B91765}" presName="hierChild2" presStyleCnt="0"/>
      <dgm:spPr/>
    </dgm:pt>
    <dgm:pt modelId="{BE4A1C47-E7A2-4BD7-9C7B-F63323618F5D}" type="pres">
      <dgm:prSet presAssocID="{CDAA31B8-C6B0-4AFF-BD51-01E446F0F1F4}" presName="Name37" presStyleLbl="parChTrans1D2" presStyleIdx="0" presStyleCnt="3"/>
      <dgm:spPr/>
      <dgm:t>
        <a:bodyPr/>
        <a:lstStyle/>
        <a:p>
          <a:endParaRPr lang="en-US"/>
        </a:p>
      </dgm:t>
    </dgm:pt>
    <dgm:pt modelId="{D789A55A-498C-40B4-8A4A-A77EAC6EAA26}" type="pres">
      <dgm:prSet presAssocID="{0C407EC4-3AD9-4665-8E07-B422D006E4B9}" presName="hierRoot2" presStyleCnt="0">
        <dgm:presLayoutVars>
          <dgm:hierBranch val="init"/>
        </dgm:presLayoutVars>
      </dgm:prSet>
      <dgm:spPr/>
    </dgm:pt>
    <dgm:pt modelId="{AF4C3E46-4934-4D72-A7D7-BC72CE1D6A7B}" type="pres">
      <dgm:prSet presAssocID="{0C407EC4-3AD9-4665-8E07-B422D006E4B9}" presName="rootComposite" presStyleCnt="0"/>
      <dgm:spPr/>
    </dgm:pt>
    <dgm:pt modelId="{B76863C0-CF9A-4BA0-8097-C695E38C37D1}" type="pres">
      <dgm:prSet presAssocID="{0C407EC4-3AD9-4665-8E07-B422D006E4B9}" presName="rootText" presStyleLbl="node2" presStyleIdx="0" presStyleCnt="3">
        <dgm:presLayoutVars>
          <dgm:chPref val="3"/>
        </dgm:presLayoutVars>
      </dgm:prSet>
      <dgm:spPr/>
      <dgm:t>
        <a:bodyPr/>
        <a:lstStyle/>
        <a:p>
          <a:endParaRPr lang="en-US"/>
        </a:p>
      </dgm:t>
    </dgm:pt>
    <dgm:pt modelId="{14298A92-B734-41B5-A893-0CB6D100F17E}" type="pres">
      <dgm:prSet presAssocID="{0C407EC4-3AD9-4665-8E07-B422D006E4B9}" presName="rootConnector" presStyleLbl="node2" presStyleIdx="0" presStyleCnt="3"/>
      <dgm:spPr/>
      <dgm:t>
        <a:bodyPr/>
        <a:lstStyle/>
        <a:p>
          <a:endParaRPr lang="en-US"/>
        </a:p>
      </dgm:t>
    </dgm:pt>
    <dgm:pt modelId="{1AF28DCF-F620-4FED-B46B-7B795439CA7E}" type="pres">
      <dgm:prSet presAssocID="{0C407EC4-3AD9-4665-8E07-B422D006E4B9}" presName="hierChild4" presStyleCnt="0"/>
      <dgm:spPr/>
    </dgm:pt>
    <dgm:pt modelId="{3CB9E787-3F32-450C-94E4-C908985E1277}" type="pres">
      <dgm:prSet presAssocID="{59EDE8D0-4171-40C7-9D33-159542A413E9}" presName="Name37" presStyleLbl="parChTrans1D3" presStyleIdx="0" presStyleCnt="12"/>
      <dgm:spPr/>
      <dgm:t>
        <a:bodyPr/>
        <a:lstStyle/>
        <a:p>
          <a:endParaRPr lang="en-US"/>
        </a:p>
      </dgm:t>
    </dgm:pt>
    <dgm:pt modelId="{EF32C9AA-BB42-42F1-AD24-F2C680E19D6E}" type="pres">
      <dgm:prSet presAssocID="{361847A8-F2DF-4FAA-B28F-18699174DC13}" presName="hierRoot2" presStyleCnt="0">
        <dgm:presLayoutVars>
          <dgm:hierBranch val="init"/>
        </dgm:presLayoutVars>
      </dgm:prSet>
      <dgm:spPr/>
    </dgm:pt>
    <dgm:pt modelId="{4258F0B2-0FDF-4B81-A897-AF1B6DA854C2}" type="pres">
      <dgm:prSet presAssocID="{361847A8-F2DF-4FAA-B28F-18699174DC13}" presName="rootComposite" presStyleCnt="0"/>
      <dgm:spPr/>
    </dgm:pt>
    <dgm:pt modelId="{760B32FD-CA75-4554-B316-A47D16E8BF8C}" type="pres">
      <dgm:prSet presAssocID="{361847A8-F2DF-4FAA-B28F-18699174DC13}" presName="rootText" presStyleLbl="node3" presStyleIdx="0" presStyleCnt="12">
        <dgm:presLayoutVars>
          <dgm:chPref val="3"/>
        </dgm:presLayoutVars>
      </dgm:prSet>
      <dgm:spPr/>
      <dgm:t>
        <a:bodyPr/>
        <a:lstStyle/>
        <a:p>
          <a:endParaRPr lang="en-US"/>
        </a:p>
      </dgm:t>
    </dgm:pt>
    <dgm:pt modelId="{EE763600-11CA-49DF-8263-16E6DF0C3931}" type="pres">
      <dgm:prSet presAssocID="{361847A8-F2DF-4FAA-B28F-18699174DC13}" presName="rootConnector" presStyleLbl="node3" presStyleIdx="0" presStyleCnt="12"/>
      <dgm:spPr/>
      <dgm:t>
        <a:bodyPr/>
        <a:lstStyle/>
        <a:p>
          <a:endParaRPr lang="en-US"/>
        </a:p>
      </dgm:t>
    </dgm:pt>
    <dgm:pt modelId="{7D0E0469-3981-44B8-ADAB-42750FA958B6}" type="pres">
      <dgm:prSet presAssocID="{361847A8-F2DF-4FAA-B28F-18699174DC13}" presName="hierChild4" presStyleCnt="0"/>
      <dgm:spPr/>
    </dgm:pt>
    <dgm:pt modelId="{BFE90BFD-013A-4C37-B67D-C4077099F556}" type="pres">
      <dgm:prSet presAssocID="{361847A8-F2DF-4FAA-B28F-18699174DC13}" presName="hierChild5" presStyleCnt="0"/>
      <dgm:spPr/>
    </dgm:pt>
    <dgm:pt modelId="{668F67EB-47C1-478D-AC26-CBF2D1FEF7E9}" type="pres">
      <dgm:prSet presAssocID="{D8E53CC2-9B17-49E5-B4EA-DC22B7C72529}" presName="Name37" presStyleLbl="parChTrans1D3" presStyleIdx="1" presStyleCnt="12"/>
      <dgm:spPr/>
      <dgm:t>
        <a:bodyPr/>
        <a:lstStyle/>
        <a:p>
          <a:endParaRPr lang="en-US"/>
        </a:p>
      </dgm:t>
    </dgm:pt>
    <dgm:pt modelId="{45F7EEAF-8248-4323-BB03-53B6352B8813}" type="pres">
      <dgm:prSet presAssocID="{C20FBD4F-1A4D-4F9C-8C7D-068903BC39F5}" presName="hierRoot2" presStyleCnt="0">
        <dgm:presLayoutVars>
          <dgm:hierBranch val="init"/>
        </dgm:presLayoutVars>
      </dgm:prSet>
      <dgm:spPr/>
    </dgm:pt>
    <dgm:pt modelId="{C9F1A945-4D65-4C23-926F-BAA37D545BAC}" type="pres">
      <dgm:prSet presAssocID="{C20FBD4F-1A4D-4F9C-8C7D-068903BC39F5}" presName="rootComposite" presStyleCnt="0"/>
      <dgm:spPr/>
    </dgm:pt>
    <dgm:pt modelId="{CA1124D5-277F-4E6C-AC92-D1260E94DB5B}" type="pres">
      <dgm:prSet presAssocID="{C20FBD4F-1A4D-4F9C-8C7D-068903BC39F5}" presName="rootText" presStyleLbl="node3" presStyleIdx="1" presStyleCnt="12">
        <dgm:presLayoutVars>
          <dgm:chPref val="3"/>
        </dgm:presLayoutVars>
      </dgm:prSet>
      <dgm:spPr/>
      <dgm:t>
        <a:bodyPr/>
        <a:lstStyle/>
        <a:p>
          <a:endParaRPr lang="en-US"/>
        </a:p>
      </dgm:t>
    </dgm:pt>
    <dgm:pt modelId="{D7BC1B68-B407-40F3-937B-F4EBBEF3F5E7}" type="pres">
      <dgm:prSet presAssocID="{C20FBD4F-1A4D-4F9C-8C7D-068903BC39F5}" presName="rootConnector" presStyleLbl="node3" presStyleIdx="1" presStyleCnt="12"/>
      <dgm:spPr/>
      <dgm:t>
        <a:bodyPr/>
        <a:lstStyle/>
        <a:p>
          <a:endParaRPr lang="en-US"/>
        </a:p>
      </dgm:t>
    </dgm:pt>
    <dgm:pt modelId="{5881B757-DD68-486D-8D29-30989595B6C6}" type="pres">
      <dgm:prSet presAssocID="{C20FBD4F-1A4D-4F9C-8C7D-068903BC39F5}" presName="hierChild4" presStyleCnt="0"/>
      <dgm:spPr/>
    </dgm:pt>
    <dgm:pt modelId="{2D39E807-53B5-42D9-A5C7-E05855A74B48}" type="pres">
      <dgm:prSet presAssocID="{C20FBD4F-1A4D-4F9C-8C7D-068903BC39F5}" presName="hierChild5" presStyleCnt="0"/>
      <dgm:spPr/>
    </dgm:pt>
    <dgm:pt modelId="{D77C93D7-9A91-476C-90C2-0ED61CC32BDD}" type="pres">
      <dgm:prSet presAssocID="{019CFB5B-AAFB-4104-9D76-442F76B56AD2}" presName="Name37" presStyleLbl="parChTrans1D3" presStyleIdx="2" presStyleCnt="12"/>
      <dgm:spPr/>
      <dgm:t>
        <a:bodyPr/>
        <a:lstStyle/>
        <a:p>
          <a:endParaRPr lang="en-US"/>
        </a:p>
      </dgm:t>
    </dgm:pt>
    <dgm:pt modelId="{6B9E1F1F-2207-4BD8-8DC0-F14A5CC6498E}" type="pres">
      <dgm:prSet presAssocID="{8687E29B-9D35-4AF4-83C5-ADB803E1B65E}" presName="hierRoot2" presStyleCnt="0">
        <dgm:presLayoutVars>
          <dgm:hierBranch val="init"/>
        </dgm:presLayoutVars>
      </dgm:prSet>
      <dgm:spPr/>
    </dgm:pt>
    <dgm:pt modelId="{6ABCA5E2-F253-471D-BA94-7A520954E4B8}" type="pres">
      <dgm:prSet presAssocID="{8687E29B-9D35-4AF4-83C5-ADB803E1B65E}" presName="rootComposite" presStyleCnt="0"/>
      <dgm:spPr/>
    </dgm:pt>
    <dgm:pt modelId="{08F1D3BB-576D-4FBA-846B-82185F4BF636}" type="pres">
      <dgm:prSet presAssocID="{8687E29B-9D35-4AF4-83C5-ADB803E1B65E}" presName="rootText" presStyleLbl="node3" presStyleIdx="2" presStyleCnt="12">
        <dgm:presLayoutVars>
          <dgm:chPref val="3"/>
        </dgm:presLayoutVars>
      </dgm:prSet>
      <dgm:spPr/>
      <dgm:t>
        <a:bodyPr/>
        <a:lstStyle/>
        <a:p>
          <a:endParaRPr lang="en-US"/>
        </a:p>
      </dgm:t>
    </dgm:pt>
    <dgm:pt modelId="{E9D71AD4-9812-410B-9655-2C5DBD8A5A20}" type="pres">
      <dgm:prSet presAssocID="{8687E29B-9D35-4AF4-83C5-ADB803E1B65E}" presName="rootConnector" presStyleLbl="node3" presStyleIdx="2" presStyleCnt="12"/>
      <dgm:spPr/>
      <dgm:t>
        <a:bodyPr/>
        <a:lstStyle/>
        <a:p>
          <a:endParaRPr lang="en-US"/>
        </a:p>
      </dgm:t>
    </dgm:pt>
    <dgm:pt modelId="{18B02C5C-D2DF-481F-99E1-F5228CE96BF7}" type="pres">
      <dgm:prSet presAssocID="{8687E29B-9D35-4AF4-83C5-ADB803E1B65E}" presName="hierChild4" presStyleCnt="0"/>
      <dgm:spPr/>
    </dgm:pt>
    <dgm:pt modelId="{83FCD042-2F65-4A5E-B171-75DC7FD44D43}" type="pres">
      <dgm:prSet presAssocID="{8687E29B-9D35-4AF4-83C5-ADB803E1B65E}" presName="hierChild5" presStyleCnt="0"/>
      <dgm:spPr/>
    </dgm:pt>
    <dgm:pt modelId="{9812A13F-64FA-49E5-93B4-F7B4FC5B03CF}" type="pres">
      <dgm:prSet presAssocID="{85E02602-77C6-46BC-BA0A-B5E0D8765C2E}" presName="Name37" presStyleLbl="parChTrans1D3" presStyleIdx="3" presStyleCnt="12"/>
      <dgm:spPr/>
      <dgm:t>
        <a:bodyPr/>
        <a:lstStyle/>
        <a:p>
          <a:endParaRPr lang="en-US"/>
        </a:p>
      </dgm:t>
    </dgm:pt>
    <dgm:pt modelId="{56FD92A8-37C7-44C8-BA12-16E1DBC3F5BC}" type="pres">
      <dgm:prSet presAssocID="{6FFFD724-2E4E-4AC3-9237-755D5B421B24}" presName="hierRoot2" presStyleCnt="0">
        <dgm:presLayoutVars>
          <dgm:hierBranch val="init"/>
        </dgm:presLayoutVars>
      </dgm:prSet>
      <dgm:spPr/>
    </dgm:pt>
    <dgm:pt modelId="{B101A086-5A8C-469A-B5D8-83D6CB5A8065}" type="pres">
      <dgm:prSet presAssocID="{6FFFD724-2E4E-4AC3-9237-755D5B421B24}" presName="rootComposite" presStyleCnt="0"/>
      <dgm:spPr/>
    </dgm:pt>
    <dgm:pt modelId="{5E430067-235E-4896-9209-F985F3461A87}" type="pres">
      <dgm:prSet presAssocID="{6FFFD724-2E4E-4AC3-9237-755D5B421B24}" presName="rootText" presStyleLbl="node3" presStyleIdx="3" presStyleCnt="12">
        <dgm:presLayoutVars>
          <dgm:chPref val="3"/>
        </dgm:presLayoutVars>
      </dgm:prSet>
      <dgm:spPr/>
      <dgm:t>
        <a:bodyPr/>
        <a:lstStyle/>
        <a:p>
          <a:endParaRPr lang="en-US"/>
        </a:p>
      </dgm:t>
    </dgm:pt>
    <dgm:pt modelId="{04343862-F5F5-468D-AFF7-901505D90ED5}" type="pres">
      <dgm:prSet presAssocID="{6FFFD724-2E4E-4AC3-9237-755D5B421B24}" presName="rootConnector" presStyleLbl="node3" presStyleIdx="3" presStyleCnt="12"/>
      <dgm:spPr/>
      <dgm:t>
        <a:bodyPr/>
        <a:lstStyle/>
        <a:p>
          <a:endParaRPr lang="en-US"/>
        </a:p>
      </dgm:t>
    </dgm:pt>
    <dgm:pt modelId="{353C9E2E-5A88-4EBB-87F4-6D48A3E3A0C4}" type="pres">
      <dgm:prSet presAssocID="{6FFFD724-2E4E-4AC3-9237-755D5B421B24}" presName="hierChild4" presStyleCnt="0"/>
      <dgm:spPr/>
    </dgm:pt>
    <dgm:pt modelId="{8B197E75-F96D-4845-B52A-EBB6D66145F0}" type="pres">
      <dgm:prSet presAssocID="{6FFFD724-2E4E-4AC3-9237-755D5B421B24}" presName="hierChild5" presStyleCnt="0"/>
      <dgm:spPr/>
    </dgm:pt>
    <dgm:pt modelId="{F0E176A7-FB85-4C03-8C88-270CF04F3B6E}" type="pres">
      <dgm:prSet presAssocID="{EC75BA03-8EC4-4429-8C45-5B0FDC9AE6B0}" presName="Name37" presStyleLbl="parChTrans1D3" presStyleIdx="4" presStyleCnt="12"/>
      <dgm:spPr/>
      <dgm:t>
        <a:bodyPr/>
        <a:lstStyle/>
        <a:p>
          <a:endParaRPr lang="en-US"/>
        </a:p>
      </dgm:t>
    </dgm:pt>
    <dgm:pt modelId="{E4E0ADB5-BF19-4A2D-895C-FFCFAEA384DD}" type="pres">
      <dgm:prSet presAssocID="{15BCA59A-C10F-4CE7-BAA1-54B3CA974CFD}" presName="hierRoot2" presStyleCnt="0">
        <dgm:presLayoutVars>
          <dgm:hierBranch val="init"/>
        </dgm:presLayoutVars>
      </dgm:prSet>
      <dgm:spPr/>
    </dgm:pt>
    <dgm:pt modelId="{84F1778F-DD54-44B8-BCA6-40ED87E79858}" type="pres">
      <dgm:prSet presAssocID="{15BCA59A-C10F-4CE7-BAA1-54B3CA974CFD}" presName="rootComposite" presStyleCnt="0"/>
      <dgm:spPr/>
    </dgm:pt>
    <dgm:pt modelId="{4D70C1A4-2646-4BA0-B629-738FC7A39109}" type="pres">
      <dgm:prSet presAssocID="{15BCA59A-C10F-4CE7-BAA1-54B3CA974CFD}" presName="rootText" presStyleLbl="node3" presStyleIdx="4" presStyleCnt="12">
        <dgm:presLayoutVars>
          <dgm:chPref val="3"/>
        </dgm:presLayoutVars>
      </dgm:prSet>
      <dgm:spPr/>
      <dgm:t>
        <a:bodyPr/>
        <a:lstStyle/>
        <a:p>
          <a:endParaRPr lang="en-US"/>
        </a:p>
      </dgm:t>
    </dgm:pt>
    <dgm:pt modelId="{5E491A57-D37A-48E3-8F47-BD283FD9B01D}" type="pres">
      <dgm:prSet presAssocID="{15BCA59A-C10F-4CE7-BAA1-54B3CA974CFD}" presName="rootConnector" presStyleLbl="node3" presStyleIdx="4" presStyleCnt="12"/>
      <dgm:spPr/>
      <dgm:t>
        <a:bodyPr/>
        <a:lstStyle/>
        <a:p>
          <a:endParaRPr lang="en-US"/>
        </a:p>
      </dgm:t>
    </dgm:pt>
    <dgm:pt modelId="{1B4EF514-CB54-4AD5-A042-05EC2ED91E0F}" type="pres">
      <dgm:prSet presAssocID="{15BCA59A-C10F-4CE7-BAA1-54B3CA974CFD}" presName="hierChild4" presStyleCnt="0"/>
      <dgm:spPr/>
    </dgm:pt>
    <dgm:pt modelId="{FA907889-8C46-4ABB-B944-8B4F95282BF5}" type="pres">
      <dgm:prSet presAssocID="{15BCA59A-C10F-4CE7-BAA1-54B3CA974CFD}" presName="hierChild5" presStyleCnt="0"/>
      <dgm:spPr/>
    </dgm:pt>
    <dgm:pt modelId="{4F042AF5-D97C-4AEB-B6D6-B60E3C887BCE}" type="pres">
      <dgm:prSet presAssocID="{0C407EC4-3AD9-4665-8E07-B422D006E4B9}" presName="hierChild5" presStyleCnt="0"/>
      <dgm:spPr/>
    </dgm:pt>
    <dgm:pt modelId="{0A02122C-F804-4399-9664-4772653EBD2A}" type="pres">
      <dgm:prSet presAssocID="{FC610EFF-2B90-4E6D-A3AF-85D01AC5BFF6}" presName="Name37" presStyleLbl="parChTrans1D2" presStyleIdx="1" presStyleCnt="3"/>
      <dgm:spPr/>
      <dgm:t>
        <a:bodyPr/>
        <a:lstStyle/>
        <a:p>
          <a:endParaRPr lang="en-US"/>
        </a:p>
      </dgm:t>
    </dgm:pt>
    <dgm:pt modelId="{F48CCB56-EE50-47F8-9124-23B2CCF8C596}" type="pres">
      <dgm:prSet presAssocID="{0538407E-2AFE-48F7-A1FB-0F7070EB6952}" presName="hierRoot2" presStyleCnt="0">
        <dgm:presLayoutVars>
          <dgm:hierBranch val="init"/>
        </dgm:presLayoutVars>
      </dgm:prSet>
      <dgm:spPr/>
    </dgm:pt>
    <dgm:pt modelId="{AD9F0AD8-5CFC-496B-BC9F-5FFFF645D9AC}" type="pres">
      <dgm:prSet presAssocID="{0538407E-2AFE-48F7-A1FB-0F7070EB6952}" presName="rootComposite" presStyleCnt="0"/>
      <dgm:spPr/>
    </dgm:pt>
    <dgm:pt modelId="{E9B072AA-74A8-4E62-BC1A-C6D53F860D3E}" type="pres">
      <dgm:prSet presAssocID="{0538407E-2AFE-48F7-A1FB-0F7070EB6952}" presName="rootText" presStyleLbl="node2" presStyleIdx="1" presStyleCnt="3">
        <dgm:presLayoutVars>
          <dgm:chPref val="3"/>
        </dgm:presLayoutVars>
      </dgm:prSet>
      <dgm:spPr/>
      <dgm:t>
        <a:bodyPr/>
        <a:lstStyle/>
        <a:p>
          <a:endParaRPr lang="en-US"/>
        </a:p>
      </dgm:t>
    </dgm:pt>
    <dgm:pt modelId="{F5C2DF01-FC10-42B9-939C-CEC4CC61C7C0}" type="pres">
      <dgm:prSet presAssocID="{0538407E-2AFE-48F7-A1FB-0F7070EB6952}" presName="rootConnector" presStyleLbl="node2" presStyleIdx="1" presStyleCnt="3"/>
      <dgm:spPr/>
      <dgm:t>
        <a:bodyPr/>
        <a:lstStyle/>
        <a:p>
          <a:endParaRPr lang="en-US"/>
        </a:p>
      </dgm:t>
    </dgm:pt>
    <dgm:pt modelId="{53BB3048-8BC3-442C-97F0-E40F63935321}" type="pres">
      <dgm:prSet presAssocID="{0538407E-2AFE-48F7-A1FB-0F7070EB6952}" presName="hierChild4" presStyleCnt="0"/>
      <dgm:spPr/>
    </dgm:pt>
    <dgm:pt modelId="{1ADAD3BD-2D1B-44E8-950D-3830A4F1704E}" type="pres">
      <dgm:prSet presAssocID="{F99475CB-BC71-499B-8630-F6D52B8D860B}" presName="Name37" presStyleLbl="parChTrans1D3" presStyleIdx="5" presStyleCnt="12"/>
      <dgm:spPr/>
      <dgm:t>
        <a:bodyPr/>
        <a:lstStyle/>
        <a:p>
          <a:endParaRPr lang="en-US"/>
        </a:p>
      </dgm:t>
    </dgm:pt>
    <dgm:pt modelId="{A4B6EF57-FFC8-4D16-947C-920DCAE20F5A}" type="pres">
      <dgm:prSet presAssocID="{10082E40-0F03-4F9C-B8EE-EAB0DE1A2DC7}" presName="hierRoot2" presStyleCnt="0">
        <dgm:presLayoutVars>
          <dgm:hierBranch val="init"/>
        </dgm:presLayoutVars>
      </dgm:prSet>
      <dgm:spPr/>
    </dgm:pt>
    <dgm:pt modelId="{EDF8B58E-174F-44A5-90EE-3EDA19B820C9}" type="pres">
      <dgm:prSet presAssocID="{10082E40-0F03-4F9C-B8EE-EAB0DE1A2DC7}" presName="rootComposite" presStyleCnt="0"/>
      <dgm:spPr/>
    </dgm:pt>
    <dgm:pt modelId="{14EF11A2-EDF5-450F-8EA8-3C0E8EBAFCB4}" type="pres">
      <dgm:prSet presAssocID="{10082E40-0F03-4F9C-B8EE-EAB0DE1A2DC7}" presName="rootText" presStyleLbl="node3" presStyleIdx="5" presStyleCnt="12">
        <dgm:presLayoutVars>
          <dgm:chPref val="3"/>
        </dgm:presLayoutVars>
      </dgm:prSet>
      <dgm:spPr/>
      <dgm:t>
        <a:bodyPr/>
        <a:lstStyle/>
        <a:p>
          <a:endParaRPr lang="en-US"/>
        </a:p>
      </dgm:t>
    </dgm:pt>
    <dgm:pt modelId="{179EF1F2-E1AB-4F3A-A62F-DAB2B6AD900C}" type="pres">
      <dgm:prSet presAssocID="{10082E40-0F03-4F9C-B8EE-EAB0DE1A2DC7}" presName="rootConnector" presStyleLbl="node3" presStyleIdx="5" presStyleCnt="12"/>
      <dgm:spPr/>
      <dgm:t>
        <a:bodyPr/>
        <a:lstStyle/>
        <a:p>
          <a:endParaRPr lang="en-US"/>
        </a:p>
      </dgm:t>
    </dgm:pt>
    <dgm:pt modelId="{FCE52290-7C86-48EC-B6CE-5D198895C5E8}" type="pres">
      <dgm:prSet presAssocID="{10082E40-0F03-4F9C-B8EE-EAB0DE1A2DC7}" presName="hierChild4" presStyleCnt="0"/>
      <dgm:spPr/>
    </dgm:pt>
    <dgm:pt modelId="{B36F0B5A-6F75-492A-A70B-AA5725B8E1D8}" type="pres">
      <dgm:prSet presAssocID="{B820A8D6-4B50-4343-BAC7-08652171BBD0}" presName="Name37" presStyleLbl="parChTrans1D4" presStyleIdx="0" presStyleCnt="7"/>
      <dgm:spPr/>
      <dgm:t>
        <a:bodyPr/>
        <a:lstStyle/>
        <a:p>
          <a:endParaRPr lang="en-US"/>
        </a:p>
      </dgm:t>
    </dgm:pt>
    <dgm:pt modelId="{5E72DD6C-7E04-42C7-B5D9-9B834982E6B8}" type="pres">
      <dgm:prSet presAssocID="{262F8360-69D8-4CD9-9D7C-09E3B286B2C8}" presName="hierRoot2" presStyleCnt="0">
        <dgm:presLayoutVars>
          <dgm:hierBranch val="init"/>
        </dgm:presLayoutVars>
      </dgm:prSet>
      <dgm:spPr/>
    </dgm:pt>
    <dgm:pt modelId="{C8ABD0C1-87C3-4532-981D-B54664B1D88C}" type="pres">
      <dgm:prSet presAssocID="{262F8360-69D8-4CD9-9D7C-09E3B286B2C8}" presName="rootComposite" presStyleCnt="0"/>
      <dgm:spPr/>
    </dgm:pt>
    <dgm:pt modelId="{4C70270E-6090-428F-AF8A-8EA1A707E318}" type="pres">
      <dgm:prSet presAssocID="{262F8360-69D8-4CD9-9D7C-09E3B286B2C8}" presName="rootText" presStyleLbl="node4" presStyleIdx="0" presStyleCnt="7">
        <dgm:presLayoutVars>
          <dgm:chPref val="3"/>
        </dgm:presLayoutVars>
      </dgm:prSet>
      <dgm:spPr/>
      <dgm:t>
        <a:bodyPr/>
        <a:lstStyle/>
        <a:p>
          <a:endParaRPr lang="en-US"/>
        </a:p>
      </dgm:t>
    </dgm:pt>
    <dgm:pt modelId="{F7BF9F88-8DDA-443A-9DD9-9D021FC16D18}" type="pres">
      <dgm:prSet presAssocID="{262F8360-69D8-4CD9-9D7C-09E3B286B2C8}" presName="rootConnector" presStyleLbl="node4" presStyleIdx="0" presStyleCnt="7"/>
      <dgm:spPr/>
      <dgm:t>
        <a:bodyPr/>
        <a:lstStyle/>
        <a:p>
          <a:endParaRPr lang="en-US"/>
        </a:p>
      </dgm:t>
    </dgm:pt>
    <dgm:pt modelId="{D8412815-3C31-48B8-AD81-F2CA38C1E421}" type="pres">
      <dgm:prSet presAssocID="{262F8360-69D8-4CD9-9D7C-09E3B286B2C8}" presName="hierChild4" presStyleCnt="0"/>
      <dgm:spPr/>
    </dgm:pt>
    <dgm:pt modelId="{3EDE4E4B-C740-431D-ACBB-9F48D72280F7}" type="pres">
      <dgm:prSet presAssocID="{262F8360-69D8-4CD9-9D7C-09E3B286B2C8}" presName="hierChild5" presStyleCnt="0"/>
      <dgm:spPr/>
    </dgm:pt>
    <dgm:pt modelId="{6386707D-E0FC-413E-92B4-278AF2DB7A26}" type="pres">
      <dgm:prSet presAssocID="{15B7BE54-B3FE-490F-8FE9-15B06D55DCA8}" presName="Name37" presStyleLbl="parChTrans1D4" presStyleIdx="1" presStyleCnt="7"/>
      <dgm:spPr/>
      <dgm:t>
        <a:bodyPr/>
        <a:lstStyle/>
        <a:p>
          <a:endParaRPr lang="en-US"/>
        </a:p>
      </dgm:t>
    </dgm:pt>
    <dgm:pt modelId="{64E79826-0F15-49FF-A365-9A780B48D474}" type="pres">
      <dgm:prSet presAssocID="{127FE6C9-4118-48B5-B3E8-9256530A31CE}" presName="hierRoot2" presStyleCnt="0">
        <dgm:presLayoutVars>
          <dgm:hierBranch val="init"/>
        </dgm:presLayoutVars>
      </dgm:prSet>
      <dgm:spPr/>
    </dgm:pt>
    <dgm:pt modelId="{17815870-25FE-4CEB-BD23-B90678F8B7E3}" type="pres">
      <dgm:prSet presAssocID="{127FE6C9-4118-48B5-B3E8-9256530A31CE}" presName="rootComposite" presStyleCnt="0"/>
      <dgm:spPr/>
    </dgm:pt>
    <dgm:pt modelId="{6F5C9AA9-F7AA-4D10-8960-9C7AD09FE465}" type="pres">
      <dgm:prSet presAssocID="{127FE6C9-4118-48B5-B3E8-9256530A31CE}" presName="rootText" presStyleLbl="node4" presStyleIdx="1" presStyleCnt="7">
        <dgm:presLayoutVars>
          <dgm:chPref val="3"/>
        </dgm:presLayoutVars>
      </dgm:prSet>
      <dgm:spPr/>
      <dgm:t>
        <a:bodyPr/>
        <a:lstStyle/>
        <a:p>
          <a:endParaRPr lang="en-US"/>
        </a:p>
      </dgm:t>
    </dgm:pt>
    <dgm:pt modelId="{73D0090F-2F73-4AB9-982E-0E9761727E72}" type="pres">
      <dgm:prSet presAssocID="{127FE6C9-4118-48B5-B3E8-9256530A31CE}" presName="rootConnector" presStyleLbl="node4" presStyleIdx="1" presStyleCnt="7"/>
      <dgm:spPr/>
      <dgm:t>
        <a:bodyPr/>
        <a:lstStyle/>
        <a:p>
          <a:endParaRPr lang="en-US"/>
        </a:p>
      </dgm:t>
    </dgm:pt>
    <dgm:pt modelId="{55CC03EC-345B-42AC-B138-18E04706A1C3}" type="pres">
      <dgm:prSet presAssocID="{127FE6C9-4118-48B5-B3E8-9256530A31CE}" presName="hierChild4" presStyleCnt="0"/>
      <dgm:spPr/>
    </dgm:pt>
    <dgm:pt modelId="{63EBA3E1-1A7F-404D-8BC1-5D540CCDF992}" type="pres">
      <dgm:prSet presAssocID="{127FE6C9-4118-48B5-B3E8-9256530A31CE}" presName="hierChild5" presStyleCnt="0"/>
      <dgm:spPr/>
    </dgm:pt>
    <dgm:pt modelId="{549090A0-B6F6-41AB-AF6B-536A9978BB1B}" type="pres">
      <dgm:prSet presAssocID="{EC6517B2-A8F9-4FF5-9F01-698762D052EC}" presName="Name37" presStyleLbl="parChTrans1D4" presStyleIdx="2" presStyleCnt="7"/>
      <dgm:spPr/>
      <dgm:t>
        <a:bodyPr/>
        <a:lstStyle/>
        <a:p>
          <a:endParaRPr lang="en-US"/>
        </a:p>
      </dgm:t>
    </dgm:pt>
    <dgm:pt modelId="{70CE3B83-DA20-412A-98BF-D845EDA6A3E0}" type="pres">
      <dgm:prSet presAssocID="{CDFB87CC-933D-4434-B180-CBE279DEA06E}" presName="hierRoot2" presStyleCnt="0">
        <dgm:presLayoutVars>
          <dgm:hierBranch val="init"/>
        </dgm:presLayoutVars>
      </dgm:prSet>
      <dgm:spPr/>
    </dgm:pt>
    <dgm:pt modelId="{F77F4827-A8DB-42F0-A81F-B28726E91D25}" type="pres">
      <dgm:prSet presAssocID="{CDFB87CC-933D-4434-B180-CBE279DEA06E}" presName="rootComposite" presStyleCnt="0"/>
      <dgm:spPr/>
    </dgm:pt>
    <dgm:pt modelId="{1093AB33-15B9-455A-A304-36D86CA39468}" type="pres">
      <dgm:prSet presAssocID="{CDFB87CC-933D-4434-B180-CBE279DEA06E}" presName="rootText" presStyleLbl="node4" presStyleIdx="2" presStyleCnt="7">
        <dgm:presLayoutVars>
          <dgm:chPref val="3"/>
        </dgm:presLayoutVars>
      </dgm:prSet>
      <dgm:spPr/>
      <dgm:t>
        <a:bodyPr/>
        <a:lstStyle/>
        <a:p>
          <a:endParaRPr lang="en-US"/>
        </a:p>
      </dgm:t>
    </dgm:pt>
    <dgm:pt modelId="{45A919C9-BC7F-4EDB-9FD6-FD0E3C29E302}" type="pres">
      <dgm:prSet presAssocID="{CDFB87CC-933D-4434-B180-CBE279DEA06E}" presName="rootConnector" presStyleLbl="node4" presStyleIdx="2" presStyleCnt="7"/>
      <dgm:spPr/>
      <dgm:t>
        <a:bodyPr/>
        <a:lstStyle/>
        <a:p>
          <a:endParaRPr lang="en-US"/>
        </a:p>
      </dgm:t>
    </dgm:pt>
    <dgm:pt modelId="{F8DDFE17-1D82-4829-AA4C-B75EF3F9B7E0}" type="pres">
      <dgm:prSet presAssocID="{CDFB87CC-933D-4434-B180-CBE279DEA06E}" presName="hierChild4" presStyleCnt="0"/>
      <dgm:spPr/>
    </dgm:pt>
    <dgm:pt modelId="{DA04807B-465E-4EF3-B73F-3BAF7848F40A}" type="pres">
      <dgm:prSet presAssocID="{CDFB87CC-933D-4434-B180-CBE279DEA06E}" presName="hierChild5" presStyleCnt="0"/>
      <dgm:spPr/>
    </dgm:pt>
    <dgm:pt modelId="{6A022A1B-A3FA-488C-9331-00C8CF53D991}" type="pres">
      <dgm:prSet presAssocID="{10082E40-0F03-4F9C-B8EE-EAB0DE1A2DC7}" presName="hierChild5" presStyleCnt="0"/>
      <dgm:spPr/>
    </dgm:pt>
    <dgm:pt modelId="{E4C1B85F-0C3E-447B-8E15-6D0B4F521ECC}" type="pres">
      <dgm:prSet presAssocID="{CAC4BAD4-FDE0-4F0B-888D-C1457542405A}" presName="Name37" presStyleLbl="parChTrans1D3" presStyleIdx="6" presStyleCnt="12"/>
      <dgm:spPr/>
      <dgm:t>
        <a:bodyPr/>
        <a:lstStyle/>
        <a:p>
          <a:endParaRPr lang="en-US"/>
        </a:p>
      </dgm:t>
    </dgm:pt>
    <dgm:pt modelId="{3886A93C-7CE7-4A37-BD7C-784087BE5432}" type="pres">
      <dgm:prSet presAssocID="{C53F7B5F-F5C7-40A1-AF1D-A88A2215C0A0}" presName="hierRoot2" presStyleCnt="0">
        <dgm:presLayoutVars>
          <dgm:hierBranch val="init"/>
        </dgm:presLayoutVars>
      </dgm:prSet>
      <dgm:spPr/>
    </dgm:pt>
    <dgm:pt modelId="{797CB36D-BBC6-4626-87F6-B794926F4AFB}" type="pres">
      <dgm:prSet presAssocID="{C53F7B5F-F5C7-40A1-AF1D-A88A2215C0A0}" presName="rootComposite" presStyleCnt="0"/>
      <dgm:spPr/>
    </dgm:pt>
    <dgm:pt modelId="{AB3E586F-8B1C-4132-8F82-31EAAF86EB0A}" type="pres">
      <dgm:prSet presAssocID="{C53F7B5F-F5C7-40A1-AF1D-A88A2215C0A0}" presName="rootText" presStyleLbl="node3" presStyleIdx="6" presStyleCnt="12">
        <dgm:presLayoutVars>
          <dgm:chPref val="3"/>
        </dgm:presLayoutVars>
      </dgm:prSet>
      <dgm:spPr/>
      <dgm:t>
        <a:bodyPr/>
        <a:lstStyle/>
        <a:p>
          <a:endParaRPr lang="en-US"/>
        </a:p>
      </dgm:t>
    </dgm:pt>
    <dgm:pt modelId="{F03A807E-41A3-4BC9-97B2-B5FFBC9FF207}" type="pres">
      <dgm:prSet presAssocID="{C53F7B5F-F5C7-40A1-AF1D-A88A2215C0A0}" presName="rootConnector" presStyleLbl="node3" presStyleIdx="6" presStyleCnt="12"/>
      <dgm:spPr/>
      <dgm:t>
        <a:bodyPr/>
        <a:lstStyle/>
        <a:p>
          <a:endParaRPr lang="en-US"/>
        </a:p>
      </dgm:t>
    </dgm:pt>
    <dgm:pt modelId="{77D85AAD-1CF2-4255-B015-5EC29F2F7DA2}" type="pres">
      <dgm:prSet presAssocID="{C53F7B5F-F5C7-40A1-AF1D-A88A2215C0A0}" presName="hierChild4" presStyleCnt="0"/>
      <dgm:spPr/>
    </dgm:pt>
    <dgm:pt modelId="{4A3D53EC-40D4-45B3-B022-45B2FD3A3FBA}" type="pres">
      <dgm:prSet presAssocID="{E4C7969C-C39C-4B6C-B127-B65526365AA2}" presName="Name37" presStyleLbl="parChTrans1D4" presStyleIdx="3" presStyleCnt="7"/>
      <dgm:spPr/>
      <dgm:t>
        <a:bodyPr/>
        <a:lstStyle/>
        <a:p>
          <a:endParaRPr lang="en-US"/>
        </a:p>
      </dgm:t>
    </dgm:pt>
    <dgm:pt modelId="{37FFB8E1-437C-4671-912C-2B0F12155DA1}" type="pres">
      <dgm:prSet presAssocID="{5D1582D9-89B6-4D38-B7E5-5A636B6646F2}" presName="hierRoot2" presStyleCnt="0">
        <dgm:presLayoutVars>
          <dgm:hierBranch val="init"/>
        </dgm:presLayoutVars>
      </dgm:prSet>
      <dgm:spPr/>
    </dgm:pt>
    <dgm:pt modelId="{037AA0E0-409B-4291-975C-9320A0581C12}" type="pres">
      <dgm:prSet presAssocID="{5D1582D9-89B6-4D38-B7E5-5A636B6646F2}" presName="rootComposite" presStyleCnt="0"/>
      <dgm:spPr/>
    </dgm:pt>
    <dgm:pt modelId="{F744E816-54DE-45B2-8C09-06DA36D02DC5}" type="pres">
      <dgm:prSet presAssocID="{5D1582D9-89B6-4D38-B7E5-5A636B6646F2}" presName="rootText" presStyleLbl="node4" presStyleIdx="3" presStyleCnt="7">
        <dgm:presLayoutVars>
          <dgm:chPref val="3"/>
        </dgm:presLayoutVars>
      </dgm:prSet>
      <dgm:spPr/>
      <dgm:t>
        <a:bodyPr/>
        <a:lstStyle/>
        <a:p>
          <a:endParaRPr lang="en-US"/>
        </a:p>
      </dgm:t>
    </dgm:pt>
    <dgm:pt modelId="{9FFFB453-915C-45A9-882A-58E353898EC5}" type="pres">
      <dgm:prSet presAssocID="{5D1582D9-89B6-4D38-B7E5-5A636B6646F2}" presName="rootConnector" presStyleLbl="node4" presStyleIdx="3" presStyleCnt="7"/>
      <dgm:spPr/>
      <dgm:t>
        <a:bodyPr/>
        <a:lstStyle/>
        <a:p>
          <a:endParaRPr lang="en-US"/>
        </a:p>
      </dgm:t>
    </dgm:pt>
    <dgm:pt modelId="{7F707140-123C-4171-BB08-D5AC2701F8F6}" type="pres">
      <dgm:prSet presAssocID="{5D1582D9-89B6-4D38-B7E5-5A636B6646F2}" presName="hierChild4" presStyleCnt="0"/>
      <dgm:spPr/>
    </dgm:pt>
    <dgm:pt modelId="{F71CB3A5-BE8C-4B39-84F3-15F49C188BEF}" type="pres">
      <dgm:prSet presAssocID="{5D1582D9-89B6-4D38-B7E5-5A636B6646F2}" presName="hierChild5" presStyleCnt="0"/>
      <dgm:spPr/>
    </dgm:pt>
    <dgm:pt modelId="{68C46000-2783-47FA-9C23-0E6EFE1B005B}" type="pres">
      <dgm:prSet presAssocID="{F5F22280-152E-4D81-A951-D4EE04AC91F1}" presName="Name37" presStyleLbl="parChTrans1D4" presStyleIdx="4" presStyleCnt="7"/>
      <dgm:spPr/>
      <dgm:t>
        <a:bodyPr/>
        <a:lstStyle/>
        <a:p>
          <a:endParaRPr lang="en-US"/>
        </a:p>
      </dgm:t>
    </dgm:pt>
    <dgm:pt modelId="{20582804-5F57-4D59-9DFB-E0BD94CC547F}" type="pres">
      <dgm:prSet presAssocID="{364A2F75-8926-4039-91E6-39A2A802BA3A}" presName="hierRoot2" presStyleCnt="0">
        <dgm:presLayoutVars>
          <dgm:hierBranch val="init"/>
        </dgm:presLayoutVars>
      </dgm:prSet>
      <dgm:spPr/>
    </dgm:pt>
    <dgm:pt modelId="{D036C6CA-9FE6-4E20-99A3-CFAF66AAA446}" type="pres">
      <dgm:prSet presAssocID="{364A2F75-8926-4039-91E6-39A2A802BA3A}" presName="rootComposite" presStyleCnt="0"/>
      <dgm:spPr/>
    </dgm:pt>
    <dgm:pt modelId="{8AC5FD85-B0AC-48E9-A731-8281C18A2AA8}" type="pres">
      <dgm:prSet presAssocID="{364A2F75-8926-4039-91E6-39A2A802BA3A}" presName="rootText" presStyleLbl="node4" presStyleIdx="4" presStyleCnt="7">
        <dgm:presLayoutVars>
          <dgm:chPref val="3"/>
        </dgm:presLayoutVars>
      </dgm:prSet>
      <dgm:spPr/>
      <dgm:t>
        <a:bodyPr/>
        <a:lstStyle/>
        <a:p>
          <a:endParaRPr lang="en-US"/>
        </a:p>
      </dgm:t>
    </dgm:pt>
    <dgm:pt modelId="{F235CB3B-ADB6-4153-97EA-EA350EF5EFAF}" type="pres">
      <dgm:prSet presAssocID="{364A2F75-8926-4039-91E6-39A2A802BA3A}" presName="rootConnector" presStyleLbl="node4" presStyleIdx="4" presStyleCnt="7"/>
      <dgm:spPr/>
      <dgm:t>
        <a:bodyPr/>
        <a:lstStyle/>
        <a:p>
          <a:endParaRPr lang="en-US"/>
        </a:p>
      </dgm:t>
    </dgm:pt>
    <dgm:pt modelId="{549DC9A5-4A9B-4205-A01A-71EE58AE1827}" type="pres">
      <dgm:prSet presAssocID="{364A2F75-8926-4039-91E6-39A2A802BA3A}" presName="hierChild4" presStyleCnt="0"/>
      <dgm:spPr/>
    </dgm:pt>
    <dgm:pt modelId="{07A54AD1-4E35-492B-8101-16BEBE3EB9DA}" type="pres">
      <dgm:prSet presAssocID="{364A2F75-8926-4039-91E6-39A2A802BA3A}" presName="hierChild5" presStyleCnt="0"/>
      <dgm:spPr/>
    </dgm:pt>
    <dgm:pt modelId="{D262F0AD-E283-453C-A0B1-05DC2878C014}" type="pres">
      <dgm:prSet presAssocID="{C53F7B5F-F5C7-40A1-AF1D-A88A2215C0A0}" presName="hierChild5" presStyleCnt="0"/>
      <dgm:spPr/>
    </dgm:pt>
    <dgm:pt modelId="{FAF6BEA8-31BF-4C3A-9762-406E92F27824}" type="pres">
      <dgm:prSet presAssocID="{8342FC9E-18DC-46F0-A38C-C81E68681CEF}" presName="Name37" presStyleLbl="parChTrans1D3" presStyleIdx="7" presStyleCnt="12"/>
      <dgm:spPr/>
      <dgm:t>
        <a:bodyPr/>
        <a:lstStyle/>
        <a:p>
          <a:endParaRPr lang="en-US"/>
        </a:p>
      </dgm:t>
    </dgm:pt>
    <dgm:pt modelId="{99B54EA9-92CF-422E-A75C-A48D380608C0}" type="pres">
      <dgm:prSet presAssocID="{ACE81A96-5905-43E4-933B-FE70DE155057}" presName="hierRoot2" presStyleCnt="0">
        <dgm:presLayoutVars>
          <dgm:hierBranch val="init"/>
        </dgm:presLayoutVars>
      </dgm:prSet>
      <dgm:spPr/>
    </dgm:pt>
    <dgm:pt modelId="{C8BB8A75-801A-49C6-890C-2FD3004BCFAB}" type="pres">
      <dgm:prSet presAssocID="{ACE81A96-5905-43E4-933B-FE70DE155057}" presName="rootComposite" presStyleCnt="0"/>
      <dgm:spPr/>
    </dgm:pt>
    <dgm:pt modelId="{DF8EC326-92E8-4A16-BB1C-3BAD78C0637A}" type="pres">
      <dgm:prSet presAssocID="{ACE81A96-5905-43E4-933B-FE70DE155057}" presName="rootText" presStyleLbl="node3" presStyleIdx="7" presStyleCnt="12">
        <dgm:presLayoutVars>
          <dgm:chPref val="3"/>
        </dgm:presLayoutVars>
      </dgm:prSet>
      <dgm:spPr/>
      <dgm:t>
        <a:bodyPr/>
        <a:lstStyle/>
        <a:p>
          <a:endParaRPr lang="en-US"/>
        </a:p>
      </dgm:t>
    </dgm:pt>
    <dgm:pt modelId="{372D8C31-5EA3-4F06-9127-D64B6251BBC0}" type="pres">
      <dgm:prSet presAssocID="{ACE81A96-5905-43E4-933B-FE70DE155057}" presName="rootConnector" presStyleLbl="node3" presStyleIdx="7" presStyleCnt="12"/>
      <dgm:spPr/>
      <dgm:t>
        <a:bodyPr/>
        <a:lstStyle/>
        <a:p>
          <a:endParaRPr lang="en-US"/>
        </a:p>
      </dgm:t>
    </dgm:pt>
    <dgm:pt modelId="{086B16F6-A9A0-4055-A0F1-77F157DC4D71}" type="pres">
      <dgm:prSet presAssocID="{ACE81A96-5905-43E4-933B-FE70DE155057}" presName="hierChild4" presStyleCnt="0"/>
      <dgm:spPr/>
    </dgm:pt>
    <dgm:pt modelId="{415010F0-1CE3-4DC5-AE82-D2DB28FA18D1}" type="pres">
      <dgm:prSet presAssocID="{D7681AB0-B6A3-4F82-B9E9-23FFDB432B1D}" presName="Name37" presStyleLbl="parChTrans1D4" presStyleIdx="5" presStyleCnt="7"/>
      <dgm:spPr/>
      <dgm:t>
        <a:bodyPr/>
        <a:lstStyle/>
        <a:p>
          <a:endParaRPr lang="en-US"/>
        </a:p>
      </dgm:t>
    </dgm:pt>
    <dgm:pt modelId="{9FAF34EA-70CF-4BE5-95ED-FFEBC6FCFF70}" type="pres">
      <dgm:prSet presAssocID="{8025CE1E-6FB4-4115-B422-EC6D7BEEBB99}" presName="hierRoot2" presStyleCnt="0">
        <dgm:presLayoutVars>
          <dgm:hierBranch val="init"/>
        </dgm:presLayoutVars>
      </dgm:prSet>
      <dgm:spPr/>
    </dgm:pt>
    <dgm:pt modelId="{173769C3-65CE-4829-BA8A-5E1BA14A5BE8}" type="pres">
      <dgm:prSet presAssocID="{8025CE1E-6FB4-4115-B422-EC6D7BEEBB99}" presName="rootComposite" presStyleCnt="0"/>
      <dgm:spPr/>
    </dgm:pt>
    <dgm:pt modelId="{029C7145-9EB2-4105-A0EF-65D2A04151E6}" type="pres">
      <dgm:prSet presAssocID="{8025CE1E-6FB4-4115-B422-EC6D7BEEBB99}" presName="rootText" presStyleLbl="node4" presStyleIdx="5" presStyleCnt="7">
        <dgm:presLayoutVars>
          <dgm:chPref val="3"/>
        </dgm:presLayoutVars>
      </dgm:prSet>
      <dgm:spPr/>
      <dgm:t>
        <a:bodyPr/>
        <a:lstStyle/>
        <a:p>
          <a:endParaRPr lang="en-US"/>
        </a:p>
      </dgm:t>
    </dgm:pt>
    <dgm:pt modelId="{E72A74C8-A68F-46B2-A8D6-63668B04B8A1}" type="pres">
      <dgm:prSet presAssocID="{8025CE1E-6FB4-4115-B422-EC6D7BEEBB99}" presName="rootConnector" presStyleLbl="node4" presStyleIdx="5" presStyleCnt="7"/>
      <dgm:spPr/>
      <dgm:t>
        <a:bodyPr/>
        <a:lstStyle/>
        <a:p>
          <a:endParaRPr lang="en-US"/>
        </a:p>
      </dgm:t>
    </dgm:pt>
    <dgm:pt modelId="{8168AAE4-576B-4A20-9E7F-80906948E665}" type="pres">
      <dgm:prSet presAssocID="{8025CE1E-6FB4-4115-B422-EC6D7BEEBB99}" presName="hierChild4" presStyleCnt="0"/>
      <dgm:spPr/>
    </dgm:pt>
    <dgm:pt modelId="{3E50A67F-9EE5-4135-AF9D-05535EE933D1}" type="pres">
      <dgm:prSet presAssocID="{8025CE1E-6FB4-4115-B422-EC6D7BEEBB99}" presName="hierChild5" presStyleCnt="0"/>
      <dgm:spPr/>
    </dgm:pt>
    <dgm:pt modelId="{8E5A2D97-5634-49C1-B4B7-9E001B58A4D2}" type="pres">
      <dgm:prSet presAssocID="{69D4CDD0-BB91-4FDB-ACF1-55E64A678C3C}" presName="Name37" presStyleLbl="parChTrans1D4" presStyleIdx="6" presStyleCnt="7"/>
      <dgm:spPr/>
      <dgm:t>
        <a:bodyPr/>
        <a:lstStyle/>
        <a:p>
          <a:endParaRPr lang="en-US"/>
        </a:p>
      </dgm:t>
    </dgm:pt>
    <dgm:pt modelId="{B63EDFB7-BB20-4347-A73F-F6788C719B91}" type="pres">
      <dgm:prSet presAssocID="{36F9B0B8-D735-45D3-9F81-B8198CB99A3D}" presName="hierRoot2" presStyleCnt="0">
        <dgm:presLayoutVars>
          <dgm:hierBranch val="init"/>
        </dgm:presLayoutVars>
      </dgm:prSet>
      <dgm:spPr/>
    </dgm:pt>
    <dgm:pt modelId="{E5D6FBD3-6347-49AF-9E1A-16DB95638A33}" type="pres">
      <dgm:prSet presAssocID="{36F9B0B8-D735-45D3-9F81-B8198CB99A3D}" presName="rootComposite" presStyleCnt="0"/>
      <dgm:spPr/>
    </dgm:pt>
    <dgm:pt modelId="{65677657-8C75-4782-8B5C-C0540D7B075D}" type="pres">
      <dgm:prSet presAssocID="{36F9B0B8-D735-45D3-9F81-B8198CB99A3D}" presName="rootText" presStyleLbl="node4" presStyleIdx="6" presStyleCnt="7">
        <dgm:presLayoutVars>
          <dgm:chPref val="3"/>
        </dgm:presLayoutVars>
      </dgm:prSet>
      <dgm:spPr/>
      <dgm:t>
        <a:bodyPr/>
        <a:lstStyle/>
        <a:p>
          <a:endParaRPr lang="en-US"/>
        </a:p>
      </dgm:t>
    </dgm:pt>
    <dgm:pt modelId="{E93F433B-5B12-422D-83A1-EC012B9C0C6C}" type="pres">
      <dgm:prSet presAssocID="{36F9B0B8-D735-45D3-9F81-B8198CB99A3D}" presName="rootConnector" presStyleLbl="node4" presStyleIdx="6" presStyleCnt="7"/>
      <dgm:spPr/>
      <dgm:t>
        <a:bodyPr/>
        <a:lstStyle/>
        <a:p>
          <a:endParaRPr lang="en-US"/>
        </a:p>
      </dgm:t>
    </dgm:pt>
    <dgm:pt modelId="{2D41CBA2-68DB-4CB8-971F-FBA8C0C673E7}" type="pres">
      <dgm:prSet presAssocID="{36F9B0B8-D735-45D3-9F81-B8198CB99A3D}" presName="hierChild4" presStyleCnt="0"/>
      <dgm:spPr/>
    </dgm:pt>
    <dgm:pt modelId="{AA6A2B6C-FBF1-4D48-8E08-543FA909F6D4}" type="pres">
      <dgm:prSet presAssocID="{36F9B0B8-D735-45D3-9F81-B8198CB99A3D}" presName="hierChild5" presStyleCnt="0"/>
      <dgm:spPr/>
    </dgm:pt>
    <dgm:pt modelId="{869546BB-A2B3-417D-AF56-CFEB7A73559E}" type="pres">
      <dgm:prSet presAssocID="{ACE81A96-5905-43E4-933B-FE70DE155057}" presName="hierChild5" presStyleCnt="0"/>
      <dgm:spPr/>
    </dgm:pt>
    <dgm:pt modelId="{D075EED4-B8A9-4F60-8AA6-47B7A28F9356}" type="pres">
      <dgm:prSet presAssocID="{0538407E-2AFE-48F7-A1FB-0F7070EB6952}" presName="hierChild5" presStyleCnt="0"/>
      <dgm:spPr/>
    </dgm:pt>
    <dgm:pt modelId="{0670601E-DAD4-4952-AAD2-2D549BB4F755}" type="pres">
      <dgm:prSet presAssocID="{560C967D-520A-4050-9BB3-3FFFAF7368C2}" presName="Name37" presStyleLbl="parChTrans1D2" presStyleIdx="2" presStyleCnt="3"/>
      <dgm:spPr/>
      <dgm:t>
        <a:bodyPr/>
        <a:lstStyle/>
        <a:p>
          <a:endParaRPr lang="en-US"/>
        </a:p>
      </dgm:t>
    </dgm:pt>
    <dgm:pt modelId="{D1B17578-7940-4461-BDD2-E2D3463E3E63}" type="pres">
      <dgm:prSet presAssocID="{BE5C88F8-3544-40DA-A4E5-B8976D272319}" presName="hierRoot2" presStyleCnt="0">
        <dgm:presLayoutVars>
          <dgm:hierBranch val="init"/>
        </dgm:presLayoutVars>
      </dgm:prSet>
      <dgm:spPr/>
    </dgm:pt>
    <dgm:pt modelId="{CCDD5456-49E7-4A6A-AE03-6195926A0A8C}" type="pres">
      <dgm:prSet presAssocID="{BE5C88F8-3544-40DA-A4E5-B8976D272319}" presName="rootComposite" presStyleCnt="0"/>
      <dgm:spPr/>
    </dgm:pt>
    <dgm:pt modelId="{C2086E58-CE2B-434B-A809-406553190A27}" type="pres">
      <dgm:prSet presAssocID="{BE5C88F8-3544-40DA-A4E5-B8976D272319}" presName="rootText" presStyleLbl="node2" presStyleIdx="2" presStyleCnt="3">
        <dgm:presLayoutVars>
          <dgm:chPref val="3"/>
        </dgm:presLayoutVars>
      </dgm:prSet>
      <dgm:spPr/>
      <dgm:t>
        <a:bodyPr/>
        <a:lstStyle/>
        <a:p>
          <a:endParaRPr lang="en-US"/>
        </a:p>
      </dgm:t>
    </dgm:pt>
    <dgm:pt modelId="{877AB85E-F425-4E06-90FD-7395A45A7C9C}" type="pres">
      <dgm:prSet presAssocID="{BE5C88F8-3544-40DA-A4E5-B8976D272319}" presName="rootConnector" presStyleLbl="node2" presStyleIdx="2" presStyleCnt="3"/>
      <dgm:spPr/>
      <dgm:t>
        <a:bodyPr/>
        <a:lstStyle/>
        <a:p>
          <a:endParaRPr lang="en-US"/>
        </a:p>
      </dgm:t>
    </dgm:pt>
    <dgm:pt modelId="{6533D452-9D39-4EF3-B1FB-A0CA78CCFFF9}" type="pres">
      <dgm:prSet presAssocID="{BE5C88F8-3544-40DA-A4E5-B8976D272319}" presName="hierChild4" presStyleCnt="0"/>
      <dgm:spPr/>
    </dgm:pt>
    <dgm:pt modelId="{921E331E-9E9E-466A-B522-E3773EBBCACE}" type="pres">
      <dgm:prSet presAssocID="{872E1E2E-D07D-4320-B64F-D64AF21D9CCF}" presName="Name37" presStyleLbl="parChTrans1D3" presStyleIdx="8" presStyleCnt="12"/>
      <dgm:spPr/>
      <dgm:t>
        <a:bodyPr/>
        <a:lstStyle/>
        <a:p>
          <a:endParaRPr lang="en-US"/>
        </a:p>
      </dgm:t>
    </dgm:pt>
    <dgm:pt modelId="{BB422181-12F7-4E98-9885-2FB56233DF4B}" type="pres">
      <dgm:prSet presAssocID="{A5E70F4C-37CF-43B7-A7F5-32F83BF88DB1}" presName="hierRoot2" presStyleCnt="0">
        <dgm:presLayoutVars>
          <dgm:hierBranch val="init"/>
        </dgm:presLayoutVars>
      </dgm:prSet>
      <dgm:spPr/>
    </dgm:pt>
    <dgm:pt modelId="{2ABAD087-5387-4F3A-A556-BE86A75D9D7A}" type="pres">
      <dgm:prSet presAssocID="{A5E70F4C-37CF-43B7-A7F5-32F83BF88DB1}" presName="rootComposite" presStyleCnt="0"/>
      <dgm:spPr/>
    </dgm:pt>
    <dgm:pt modelId="{9AE9CCA4-C5EC-4C7F-A01A-3FA424A78DB5}" type="pres">
      <dgm:prSet presAssocID="{A5E70F4C-37CF-43B7-A7F5-32F83BF88DB1}" presName="rootText" presStyleLbl="node3" presStyleIdx="8" presStyleCnt="12">
        <dgm:presLayoutVars>
          <dgm:chPref val="3"/>
        </dgm:presLayoutVars>
      </dgm:prSet>
      <dgm:spPr/>
      <dgm:t>
        <a:bodyPr/>
        <a:lstStyle/>
        <a:p>
          <a:endParaRPr lang="en-US"/>
        </a:p>
      </dgm:t>
    </dgm:pt>
    <dgm:pt modelId="{698D55B9-914A-4A8D-8462-B11BAD89521D}" type="pres">
      <dgm:prSet presAssocID="{A5E70F4C-37CF-43B7-A7F5-32F83BF88DB1}" presName="rootConnector" presStyleLbl="node3" presStyleIdx="8" presStyleCnt="12"/>
      <dgm:spPr/>
      <dgm:t>
        <a:bodyPr/>
        <a:lstStyle/>
        <a:p>
          <a:endParaRPr lang="en-US"/>
        </a:p>
      </dgm:t>
    </dgm:pt>
    <dgm:pt modelId="{D0CE69AE-B3CC-470F-A81A-7AD079DF4D73}" type="pres">
      <dgm:prSet presAssocID="{A5E70F4C-37CF-43B7-A7F5-32F83BF88DB1}" presName="hierChild4" presStyleCnt="0"/>
      <dgm:spPr/>
    </dgm:pt>
    <dgm:pt modelId="{A76C3730-7D09-4402-BC8A-AB914C6FF179}" type="pres">
      <dgm:prSet presAssocID="{A5E70F4C-37CF-43B7-A7F5-32F83BF88DB1}" presName="hierChild5" presStyleCnt="0"/>
      <dgm:spPr/>
    </dgm:pt>
    <dgm:pt modelId="{8B32EA2B-D3C7-428C-83BE-70158396DBA8}" type="pres">
      <dgm:prSet presAssocID="{658AC774-2E4D-4828-8CD3-BF94BD024D57}" presName="Name37" presStyleLbl="parChTrans1D3" presStyleIdx="9" presStyleCnt="12"/>
      <dgm:spPr/>
      <dgm:t>
        <a:bodyPr/>
        <a:lstStyle/>
        <a:p>
          <a:endParaRPr lang="en-US"/>
        </a:p>
      </dgm:t>
    </dgm:pt>
    <dgm:pt modelId="{2B37A71A-8921-4A34-8679-3FAE414F2A55}" type="pres">
      <dgm:prSet presAssocID="{B2F5882B-41D4-42B4-ADB1-4734B6F5D809}" presName="hierRoot2" presStyleCnt="0">
        <dgm:presLayoutVars>
          <dgm:hierBranch val="init"/>
        </dgm:presLayoutVars>
      </dgm:prSet>
      <dgm:spPr/>
    </dgm:pt>
    <dgm:pt modelId="{E6E66CEB-3316-4F25-9322-68D98B7E0058}" type="pres">
      <dgm:prSet presAssocID="{B2F5882B-41D4-42B4-ADB1-4734B6F5D809}" presName="rootComposite" presStyleCnt="0"/>
      <dgm:spPr/>
    </dgm:pt>
    <dgm:pt modelId="{CDCF954D-0A03-49F0-887F-1D8A10BBE841}" type="pres">
      <dgm:prSet presAssocID="{B2F5882B-41D4-42B4-ADB1-4734B6F5D809}" presName="rootText" presStyleLbl="node3" presStyleIdx="9" presStyleCnt="12">
        <dgm:presLayoutVars>
          <dgm:chPref val="3"/>
        </dgm:presLayoutVars>
      </dgm:prSet>
      <dgm:spPr/>
      <dgm:t>
        <a:bodyPr/>
        <a:lstStyle/>
        <a:p>
          <a:endParaRPr lang="en-US"/>
        </a:p>
      </dgm:t>
    </dgm:pt>
    <dgm:pt modelId="{364760A3-7002-4D0C-A175-D7AB799CE488}" type="pres">
      <dgm:prSet presAssocID="{B2F5882B-41D4-42B4-ADB1-4734B6F5D809}" presName="rootConnector" presStyleLbl="node3" presStyleIdx="9" presStyleCnt="12"/>
      <dgm:spPr/>
      <dgm:t>
        <a:bodyPr/>
        <a:lstStyle/>
        <a:p>
          <a:endParaRPr lang="en-US"/>
        </a:p>
      </dgm:t>
    </dgm:pt>
    <dgm:pt modelId="{5BBFF5DD-014F-4867-82F1-EC1ACE3B8394}" type="pres">
      <dgm:prSet presAssocID="{B2F5882B-41D4-42B4-ADB1-4734B6F5D809}" presName="hierChild4" presStyleCnt="0"/>
      <dgm:spPr/>
    </dgm:pt>
    <dgm:pt modelId="{4DEE0536-CF26-42AE-98E6-D9B98DB37F17}" type="pres">
      <dgm:prSet presAssocID="{B2F5882B-41D4-42B4-ADB1-4734B6F5D809}" presName="hierChild5" presStyleCnt="0"/>
      <dgm:spPr/>
    </dgm:pt>
    <dgm:pt modelId="{EC140675-BC3E-4769-8E55-29D857852EF2}" type="pres">
      <dgm:prSet presAssocID="{2EF81A03-AE4B-404B-8461-9B330C1F8E2A}" presName="Name37" presStyleLbl="parChTrans1D3" presStyleIdx="10" presStyleCnt="12"/>
      <dgm:spPr/>
      <dgm:t>
        <a:bodyPr/>
        <a:lstStyle/>
        <a:p>
          <a:endParaRPr lang="en-US"/>
        </a:p>
      </dgm:t>
    </dgm:pt>
    <dgm:pt modelId="{A1A510A3-D020-4B29-82AA-BCF274A74458}" type="pres">
      <dgm:prSet presAssocID="{B1D3256B-A8F5-47CD-BB66-A7E0EA7FA86C}" presName="hierRoot2" presStyleCnt="0">
        <dgm:presLayoutVars>
          <dgm:hierBranch val="init"/>
        </dgm:presLayoutVars>
      </dgm:prSet>
      <dgm:spPr/>
    </dgm:pt>
    <dgm:pt modelId="{17A82416-6DE7-45BE-89F8-F805830639B0}" type="pres">
      <dgm:prSet presAssocID="{B1D3256B-A8F5-47CD-BB66-A7E0EA7FA86C}" presName="rootComposite" presStyleCnt="0"/>
      <dgm:spPr/>
    </dgm:pt>
    <dgm:pt modelId="{403AEB6B-5C2D-4177-9E28-73C674AF3815}" type="pres">
      <dgm:prSet presAssocID="{B1D3256B-A8F5-47CD-BB66-A7E0EA7FA86C}" presName="rootText" presStyleLbl="node3" presStyleIdx="10" presStyleCnt="12">
        <dgm:presLayoutVars>
          <dgm:chPref val="3"/>
        </dgm:presLayoutVars>
      </dgm:prSet>
      <dgm:spPr/>
      <dgm:t>
        <a:bodyPr/>
        <a:lstStyle/>
        <a:p>
          <a:endParaRPr lang="en-US"/>
        </a:p>
      </dgm:t>
    </dgm:pt>
    <dgm:pt modelId="{3B9E9F8D-6CC1-42B9-8BEE-7DD0791CB384}" type="pres">
      <dgm:prSet presAssocID="{B1D3256B-A8F5-47CD-BB66-A7E0EA7FA86C}" presName="rootConnector" presStyleLbl="node3" presStyleIdx="10" presStyleCnt="12"/>
      <dgm:spPr/>
      <dgm:t>
        <a:bodyPr/>
        <a:lstStyle/>
        <a:p>
          <a:endParaRPr lang="en-US"/>
        </a:p>
      </dgm:t>
    </dgm:pt>
    <dgm:pt modelId="{0F124EC5-4B21-4134-893C-0FEC9BA4CBF6}" type="pres">
      <dgm:prSet presAssocID="{B1D3256B-A8F5-47CD-BB66-A7E0EA7FA86C}" presName="hierChild4" presStyleCnt="0"/>
      <dgm:spPr/>
    </dgm:pt>
    <dgm:pt modelId="{01615E0B-0F71-4DBA-B06B-147DB2AA9A25}" type="pres">
      <dgm:prSet presAssocID="{B1D3256B-A8F5-47CD-BB66-A7E0EA7FA86C}" presName="hierChild5" presStyleCnt="0"/>
      <dgm:spPr/>
    </dgm:pt>
    <dgm:pt modelId="{97CBF8F3-291B-4CC6-8486-80065EEB6E51}" type="pres">
      <dgm:prSet presAssocID="{940ADC0C-75FB-48C3-8FD6-A0EEB6D022E5}" presName="Name37" presStyleLbl="parChTrans1D3" presStyleIdx="11" presStyleCnt="12"/>
      <dgm:spPr/>
      <dgm:t>
        <a:bodyPr/>
        <a:lstStyle/>
        <a:p>
          <a:endParaRPr lang="en-US"/>
        </a:p>
      </dgm:t>
    </dgm:pt>
    <dgm:pt modelId="{E2194571-EBCE-462E-A27E-3D04819025CC}" type="pres">
      <dgm:prSet presAssocID="{3DDC677E-D559-49E3-9E2F-E6EFDAECF0B6}" presName="hierRoot2" presStyleCnt="0">
        <dgm:presLayoutVars>
          <dgm:hierBranch val="init"/>
        </dgm:presLayoutVars>
      </dgm:prSet>
      <dgm:spPr/>
    </dgm:pt>
    <dgm:pt modelId="{D21CD0D8-09AE-4F69-ADFD-43896F1F2ADA}" type="pres">
      <dgm:prSet presAssocID="{3DDC677E-D559-49E3-9E2F-E6EFDAECF0B6}" presName="rootComposite" presStyleCnt="0"/>
      <dgm:spPr/>
    </dgm:pt>
    <dgm:pt modelId="{C065ECEF-07AC-41AE-AB99-89DCB440D772}" type="pres">
      <dgm:prSet presAssocID="{3DDC677E-D559-49E3-9E2F-E6EFDAECF0B6}" presName="rootText" presStyleLbl="node3" presStyleIdx="11" presStyleCnt="12">
        <dgm:presLayoutVars>
          <dgm:chPref val="3"/>
        </dgm:presLayoutVars>
      </dgm:prSet>
      <dgm:spPr/>
      <dgm:t>
        <a:bodyPr/>
        <a:lstStyle/>
        <a:p>
          <a:endParaRPr lang="en-US"/>
        </a:p>
      </dgm:t>
    </dgm:pt>
    <dgm:pt modelId="{7703ADCF-3B7C-4527-B78B-21963F3CE283}" type="pres">
      <dgm:prSet presAssocID="{3DDC677E-D559-49E3-9E2F-E6EFDAECF0B6}" presName="rootConnector" presStyleLbl="node3" presStyleIdx="11" presStyleCnt="12"/>
      <dgm:spPr/>
      <dgm:t>
        <a:bodyPr/>
        <a:lstStyle/>
        <a:p>
          <a:endParaRPr lang="en-US"/>
        </a:p>
      </dgm:t>
    </dgm:pt>
    <dgm:pt modelId="{C6B3969B-0083-4153-B67B-FBBDC564E607}" type="pres">
      <dgm:prSet presAssocID="{3DDC677E-D559-49E3-9E2F-E6EFDAECF0B6}" presName="hierChild4" presStyleCnt="0"/>
      <dgm:spPr/>
    </dgm:pt>
    <dgm:pt modelId="{6DF117FE-1D60-483D-A61E-59632CC5EFFB}" type="pres">
      <dgm:prSet presAssocID="{3DDC677E-D559-49E3-9E2F-E6EFDAECF0B6}" presName="hierChild5" presStyleCnt="0"/>
      <dgm:spPr/>
    </dgm:pt>
    <dgm:pt modelId="{EE3D683F-2EA1-43E6-BDB3-FE76E3305A8F}" type="pres">
      <dgm:prSet presAssocID="{BE5C88F8-3544-40DA-A4E5-B8976D272319}" presName="hierChild5" presStyleCnt="0"/>
      <dgm:spPr/>
    </dgm:pt>
    <dgm:pt modelId="{AB0B74E6-277C-4AA0-B6AB-C6F8D8F44CC8}" type="pres">
      <dgm:prSet presAssocID="{CBBD563E-B36D-442B-AC21-ADF8A8B91765}" presName="hierChild3" presStyleCnt="0"/>
      <dgm:spPr/>
    </dgm:pt>
  </dgm:ptLst>
  <dgm:cxnLst>
    <dgm:cxn modelId="{7C8AE0EA-AA2A-4F2E-B33F-54206C8179D4}" type="presOf" srcId="{F5F22280-152E-4D81-A951-D4EE04AC91F1}" destId="{68C46000-2783-47FA-9C23-0E6EFE1B005B}" srcOrd="0" destOrd="0" presId="urn:microsoft.com/office/officeart/2005/8/layout/orgChart1"/>
    <dgm:cxn modelId="{8351434C-CB70-44DB-A004-C1550DBC353D}" srcId="{BE5C88F8-3544-40DA-A4E5-B8976D272319}" destId="{A5E70F4C-37CF-43B7-A7F5-32F83BF88DB1}" srcOrd="0" destOrd="0" parTransId="{872E1E2E-D07D-4320-B64F-D64AF21D9CCF}" sibTransId="{F0A96CCB-FF8D-4810-89BB-C4B9149223D8}"/>
    <dgm:cxn modelId="{1DFE0DFB-1F5D-484A-BB1D-E05BFDB888D6}" type="presOf" srcId="{0C407EC4-3AD9-4665-8E07-B422D006E4B9}" destId="{B76863C0-CF9A-4BA0-8097-C695E38C37D1}" srcOrd="0" destOrd="0" presId="urn:microsoft.com/office/officeart/2005/8/layout/orgChart1"/>
    <dgm:cxn modelId="{4D52F978-6E3F-4CD4-A662-B9FEAE305CAF}" type="presOf" srcId="{3DDC677E-D559-49E3-9E2F-E6EFDAECF0B6}" destId="{C065ECEF-07AC-41AE-AB99-89DCB440D772}" srcOrd="0" destOrd="0" presId="urn:microsoft.com/office/officeart/2005/8/layout/orgChart1"/>
    <dgm:cxn modelId="{EF369DC4-9C9C-490D-9C2D-12D40F0877E5}" srcId="{55DC561E-10D8-4A77-AD33-507A958925BF}" destId="{CBBD563E-B36D-442B-AC21-ADF8A8B91765}" srcOrd="0" destOrd="0" parTransId="{C37550FD-41B9-41C9-AF4E-3733EC8DA518}" sibTransId="{EF749AC9-EF96-4B5C-984B-3BDFE01A78BD}"/>
    <dgm:cxn modelId="{B0666233-37DE-4FA1-ABBD-EC21BACE9161}" type="presOf" srcId="{B2F5882B-41D4-42B4-ADB1-4734B6F5D809}" destId="{364760A3-7002-4D0C-A175-D7AB799CE488}" srcOrd="1" destOrd="0" presId="urn:microsoft.com/office/officeart/2005/8/layout/orgChart1"/>
    <dgm:cxn modelId="{FD0EF8A6-F493-4EF3-B354-983ACC0B0D37}" type="presOf" srcId="{BE5C88F8-3544-40DA-A4E5-B8976D272319}" destId="{C2086E58-CE2B-434B-A809-406553190A27}" srcOrd="0" destOrd="0" presId="urn:microsoft.com/office/officeart/2005/8/layout/orgChart1"/>
    <dgm:cxn modelId="{62FB703C-BC94-4090-914F-4CC713D34518}" type="presOf" srcId="{361847A8-F2DF-4FAA-B28F-18699174DC13}" destId="{760B32FD-CA75-4554-B316-A47D16E8BF8C}" srcOrd="0" destOrd="0" presId="urn:microsoft.com/office/officeart/2005/8/layout/orgChart1"/>
    <dgm:cxn modelId="{D426DF83-D209-432C-BE85-67E549D6A93B}" type="presOf" srcId="{EC75BA03-8EC4-4429-8C45-5B0FDC9AE6B0}" destId="{F0E176A7-FB85-4C03-8C88-270CF04F3B6E}" srcOrd="0" destOrd="0" presId="urn:microsoft.com/office/officeart/2005/8/layout/orgChart1"/>
    <dgm:cxn modelId="{BF5AA8AE-7439-4FB9-926F-0D5B3AC7BCA2}" type="presOf" srcId="{A5E70F4C-37CF-43B7-A7F5-32F83BF88DB1}" destId="{9AE9CCA4-C5EC-4C7F-A01A-3FA424A78DB5}" srcOrd="0" destOrd="0" presId="urn:microsoft.com/office/officeart/2005/8/layout/orgChart1"/>
    <dgm:cxn modelId="{40F0910F-4B43-4665-9B8B-D1011987EDE3}" type="presOf" srcId="{15BCA59A-C10F-4CE7-BAA1-54B3CA974CFD}" destId="{4D70C1A4-2646-4BA0-B629-738FC7A39109}" srcOrd="0" destOrd="0" presId="urn:microsoft.com/office/officeart/2005/8/layout/orgChart1"/>
    <dgm:cxn modelId="{0A7A8E03-A469-476B-B5A8-C5F8CBFE6BC2}" srcId="{CBBD563E-B36D-442B-AC21-ADF8A8B91765}" destId="{0C407EC4-3AD9-4665-8E07-B422D006E4B9}" srcOrd="0" destOrd="0" parTransId="{CDAA31B8-C6B0-4AFF-BD51-01E446F0F1F4}" sibTransId="{4E8EE205-12F3-4E55-A534-256F4BB350DB}"/>
    <dgm:cxn modelId="{BAC7B712-32F5-4ABE-BEA1-AFF32EE533C4}" type="presOf" srcId="{CDFB87CC-933D-4434-B180-CBE279DEA06E}" destId="{1093AB33-15B9-455A-A304-36D86CA39468}" srcOrd="0" destOrd="0" presId="urn:microsoft.com/office/officeart/2005/8/layout/orgChart1"/>
    <dgm:cxn modelId="{C0DF6F8A-A15D-43C2-AD02-D94C3A45A1ED}" type="presOf" srcId="{0538407E-2AFE-48F7-A1FB-0F7070EB6952}" destId="{F5C2DF01-FC10-42B9-939C-CEC4CC61C7C0}" srcOrd="1" destOrd="0" presId="urn:microsoft.com/office/officeart/2005/8/layout/orgChart1"/>
    <dgm:cxn modelId="{FCD84B3D-D886-41A6-909A-A5B46E263010}" srcId="{CBBD563E-B36D-442B-AC21-ADF8A8B91765}" destId="{BE5C88F8-3544-40DA-A4E5-B8976D272319}" srcOrd="2" destOrd="0" parTransId="{560C967D-520A-4050-9BB3-3FFFAF7368C2}" sibTransId="{2DDF5CCC-A86E-4DDD-BEFC-24AA11920D9E}"/>
    <dgm:cxn modelId="{02247374-F68E-462E-B547-8655102CEC07}" srcId="{C53F7B5F-F5C7-40A1-AF1D-A88A2215C0A0}" destId="{5D1582D9-89B6-4D38-B7E5-5A636B6646F2}" srcOrd="0" destOrd="0" parTransId="{E4C7969C-C39C-4B6C-B127-B65526365AA2}" sibTransId="{F3A5B213-7780-4818-8755-076AD27D8664}"/>
    <dgm:cxn modelId="{60233F4F-2084-46A0-9058-4FAC6F3D47A1}" type="presOf" srcId="{E4C7969C-C39C-4B6C-B127-B65526365AA2}" destId="{4A3D53EC-40D4-45B3-B022-45B2FD3A3FBA}" srcOrd="0" destOrd="0" presId="urn:microsoft.com/office/officeart/2005/8/layout/orgChart1"/>
    <dgm:cxn modelId="{CB6C0F08-E2F6-4482-8346-C17A07DBBB7B}" type="presOf" srcId="{C20FBD4F-1A4D-4F9C-8C7D-068903BC39F5}" destId="{CA1124D5-277F-4E6C-AC92-D1260E94DB5B}" srcOrd="0" destOrd="0" presId="urn:microsoft.com/office/officeart/2005/8/layout/orgChart1"/>
    <dgm:cxn modelId="{A35C41DA-6201-43CB-BC65-9F093E04626E}" type="presOf" srcId="{59EDE8D0-4171-40C7-9D33-159542A413E9}" destId="{3CB9E787-3F32-450C-94E4-C908985E1277}" srcOrd="0" destOrd="0" presId="urn:microsoft.com/office/officeart/2005/8/layout/orgChart1"/>
    <dgm:cxn modelId="{00F4DD9F-ADEF-4F6B-998A-105A96D22F04}" type="presOf" srcId="{EC6517B2-A8F9-4FF5-9F01-698762D052EC}" destId="{549090A0-B6F6-41AB-AF6B-536A9978BB1B}" srcOrd="0" destOrd="0" presId="urn:microsoft.com/office/officeart/2005/8/layout/orgChart1"/>
    <dgm:cxn modelId="{B7A8CD31-F54F-4670-87D4-E688B3F5DAF8}" type="presOf" srcId="{940ADC0C-75FB-48C3-8FD6-A0EEB6D022E5}" destId="{97CBF8F3-291B-4CC6-8486-80065EEB6E51}" srcOrd="0" destOrd="0" presId="urn:microsoft.com/office/officeart/2005/8/layout/orgChart1"/>
    <dgm:cxn modelId="{38045C8E-517B-441A-8D3F-A19EEAA63E8B}" srcId="{C53F7B5F-F5C7-40A1-AF1D-A88A2215C0A0}" destId="{364A2F75-8926-4039-91E6-39A2A802BA3A}" srcOrd="1" destOrd="0" parTransId="{F5F22280-152E-4D81-A951-D4EE04AC91F1}" sibTransId="{CB42F9E8-4303-4996-BC98-CC1AC8C873C0}"/>
    <dgm:cxn modelId="{7201BCD1-CDBE-433C-9B60-F48DBA0E9AEB}" type="presOf" srcId="{6FFFD724-2E4E-4AC3-9237-755D5B421B24}" destId="{04343862-F5F5-468D-AFF7-901505D90ED5}" srcOrd="1" destOrd="0" presId="urn:microsoft.com/office/officeart/2005/8/layout/orgChart1"/>
    <dgm:cxn modelId="{81CF628B-09C7-4661-9324-8983BFE3B90A}" type="presOf" srcId="{36F9B0B8-D735-45D3-9F81-B8198CB99A3D}" destId="{65677657-8C75-4782-8B5C-C0540D7B075D}" srcOrd="0" destOrd="0" presId="urn:microsoft.com/office/officeart/2005/8/layout/orgChart1"/>
    <dgm:cxn modelId="{9EEB4CC0-844C-49CD-A15C-E0FF92D0EABA}" srcId="{0538407E-2AFE-48F7-A1FB-0F7070EB6952}" destId="{C53F7B5F-F5C7-40A1-AF1D-A88A2215C0A0}" srcOrd="1" destOrd="0" parTransId="{CAC4BAD4-FDE0-4F0B-888D-C1457542405A}" sibTransId="{BCAC6B22-44A0-4B7B-A53D-294F5B8A229A}"/>
    <dgm:cxn modelId="{677048A6-50A3-463D-9728-BF1C5BA3A59F}" srcId="{0C407EC4-3AD9-4665-8E07-B422D006E4B9}" destId="{8687E29B-9D35-4AF4-83C5-ADB803E1B65E}" srcOrd="2" destOrd="0" parTransId="{019CFB5B-AAFB-4104-9D76-442F76B56AD2}" sibTransId="{7117E5F8-AA36-417B-B63A-4476F564608C}"/>
    <dgm:cxn modelId="{5DE25A3A-BD79-40FB-8DDE-9CF32C34A1B3}" type="presOf" srcId="{364A2F75-8926-4039-91E6-39A2A802BA3A}" destId="{8AC5FD85-B0AC-48E9-A731-8281C18A2AA8}" srcOrd="0" destOrd="0" presId="urn:microsoft.com/office/officeart/2005/8/layout/orgChart1"/>
    <dgm:cxn modelId="{980486BA-D807-4869-A0E7-07769E7DEE69}" srcId="{10082E40-0F03-4F9C-B8EE-EAB0DE1A2DC7}" destId="{262F8360-69D8-4CD9-9D7C-09E3B286B2C8}" srcOrd="0" destOrd="0" parTransId="{B820A8D6-4B50-4343-BAC7-08652171BBD0}" sibTransId="{688D1550-372D-437F-AAB1-5FDA0FAD5CDC}"/>
    <dgm:cxn modelId="{B9645F09-F47E-4CB6-A46A-D839D26A1AD1}" srcId="{BE5C88F8-3544-40DA-A4E5-B8976D272319}" destId="{3DDC677E-D559-49E3-9E2F-E6EFDAECF0B6}" srcOrd="3" destOrd="0" parTransId="{940ADC0C-75FB-48C3-8FD6-A0EEB6D022E5}" sibTransId="{DB2D176E-A22D-41DA-8BE3-FFB795A3A28D}"/>
    <dgm:cxn modelId="{40DD078E-5956-4AA5-9CFF-D7E3621C1768}" type="presOf" srcId="{10082E40-0F03-4F9C-B8EE-EAB0DE1A2DC7}" destId="{179EF1F2-E1AB-4F3A-A62F-DAB2B6AD900C}" srcOrd="1" destOrd="0" presId="urn:microsoft.com/office/officeart/2005/8/layout/orgChart1"/>
    <dgm:cxn modelId="{8AC6BA03-257C-4537-BD89-DA66B14906AF}" srcId="{10082E40-0F03-4F9C-B8EE-EAB0DE1A2DC7}" destId="{CDFB87CC-933D-4434-B180-CBE279DEA06E}" srcOrd="2" destOrd="0" parTransId="{EC6517B2-A8F9-4FF5-9F01-698762D052EC}" sibTransId="{F4948074-2072-403B-95FE-411CED5B421C}"/>
    <dgm:cxn modelId="{1FB36E6D-0393-41FD-874B-2E586E2E4315}" type="presOf" srcId="{ACE81A96-5905-43E4-933B-FE70DE155057}" destId="{DF8EC326-92E8-4A16-BB1C-3BAD78C0637A}" srcOrd="0" destOrd="0" presId="urn:microsoft.com/office/officeart/2005/8/layout/orgChart1"/>
    <dgm:cxn modelId="{7A0AD6E1-FFEB-4A26-BD00-26941B583DD0}" type="presOf" srcId="{872E1E2E-D07D-4320-B64F-D64AF21D9CCF}" destId="{921E331E-9E9E-466A-B522-E3773EBBCACE}" srcOrd="0" destOrd="0" presId="urn:microsoft.com/office/officeart/2005/8/layout/orgChart1"/>
    <dgm:cxn modelId="{B862FFF8-5536-4A50-BF17-1FC61E0FC991}" type="presOf" srcId="{F99475CB-BC71-499B-8630-F6D52B8D860B}" destId="{1ADAD3BD-2D1B-44E8-950D-3830A4F1704E}" srcOrd="0" destOrd="0" presId="urn:microsoft.com/office/officeart/2005/8/layout/orgChart1"/>
    <dgm:cxn modelId="{A5135421-5503-40EF-8F1A-2B55067F64E6}" type="presOf" srcId="{262F8360-69D8-4CD9-9D7C-09E3B286B2C8}" destId="{4C70270E-6090-428F-AF8A-8EA1A707E318}" srcOrd="0" destOrd="0" presId="urn:microsoft.com/office/officeart/2005/8/layout/orgChart1"/>
    <dgm:cxn modelId="{E88F43AE-4E3A-43AA-AAD5-FF3CF000470F}" type="presOf" srcId="{127FE6C9-4118-48B5-B3E8-9256530A31CE}" destId="{73D0090F-2F73-4AB9-982E-0E9761727E72}" srcOrd="1" destOrd="0" presId="urn:microsoft.com/office/officeart/2005/8/layout/orgChart1"/>
    <dgm:cxn modelId="{147B47FE-0AA1-4207-90AC-FC2472C69902}" type="presOf" srcId="{CAC4BAD4-FDE0-4F0B-888D-C1457542405A}" destId="{E4C1B85F-0C3E-447B-8E15-6D0B4F521ECC}" srcOrd="0" destOrd="0" presId="urn:microsoft.com/office/officeart/2005/8/layout/orgChart1"/>
    <dgm:cxn modelId="{444AA989-A952-40DD-A0EB-E2418582E017}" type="presOf" srcId="{55DC561E-10D8-4A77-AD33-507A958925BF}" destId="{D0A65F19-F3D3-4D69-A576-3172CDA2741A}" srcOrd="0" destOrd="0" presId="urn:microsoft.com/office/officeart/2005/8/layout/orgChart1"/>
    <dgm:cxn modelId="{85C6F637-D315-4EC9-BA89-7E462A20AF37}" srcId="{0C407EC4-3AD9-4665-8E07-B422D006E4B9}" destId="{6FFFD724-2E4E-4AC3-9237-755D5B421B24}" srcOrd="3" destOrd="0" parTransId="{85E02602-77C6-46BC-BA0A-B5E0D8765C2E}" sibTransId="{34E1EE4B-AD64-46DF-91F0-887CE9B91076}"/>
    <dgm:cxn modelId="{25F14060-6D94-4855-8ABE-B30A7037AAD7}" type="presOf" srcId="{BE5C88F8-3544-40DA-A4E5-B8976D272319}" destId="{877AB85E-F425-4E06-90FD-7395A45A7C9C}" srcOrd="1" destOrd="0" presId="urn:microsoft.com/office/officeart/2005/8/layout/orgChart1"/>
    <dgm:cxn modelId="{D0D843DC-4A64-4A5B-AD67-79238D653D6B}" type="presOf" srcId="{019CFB5B-AAFB-4104-9D76-442F76B56AD2}" destId="{D77C93D7-9A91-476C-90C2-0ED61CC32BDD}" srcOrd="0" destOrd="0" presId="urn:microsoft.com/office/officeart/2005/8/layout/orgChart1"/>
    <dgm:cxn modelId="{21671014-DD2D-4E67-B17D-605B56B73CEF}" type="presOf" srcId="{8025CE1E-6FB4-4115-B422-EC6D7BEEBB99}" destId="{E72A74C8-A68F-46B2-A8D6-63668B04B8A1}" srcOrd="1" destOrd="0" presId="urn:microsoft.com/office/officeart/2005/8/layout/orgChart1"/>
    <dgm:cxn modelId="{C6A19AF8-BA89-4895-BF63-742121466CDB}" type="presOf" srcId="{5D1582D9-89B6-4D38-B7E5-5A636B6646F2}" destId="{9FFFB453-915C-45A9-882A-58E353898EC5}" srcOrd="1" destOrd="0" presId="urn:microsoft.com/office/officeart/2005/8/layout/orgChart1"/>
    <dgm:cxn modelId="{DA47CB34-6DA6-4A45-8E70-AFFDF9E555D3}" type="presOf" srcId="{658AC774-2E4D-4828-8CD3-BF94BD024D57}" destId="{8B32EA2B-D3C7-428C-83BE-70158396DBA8}" srcOrd="0" destOrd="0" presId="urn:microsoft.com/office/officeart/2005/8/layout/orgChart1"/>
    <dgm:cxn modelId="{E72D3EEF-B316-4AAB-8510-A87E5B028DC7}" type="presOf" srcId="{CDFB87CC-933D-4434-B180-CBE279DEA06E}" destId="{45A919C9-BC7F-4EDB-9FD6-FD0E3C29E302}" srcOrd="1" destOrd="0" presId="urn:microsoft.com/office/officeart/2005/8/layout/orgChart1"/>
    <dgm:cxn modelId="{DB5F2EC0-3A63-41FB-972C-F3BF9DFE6768}" type="presOf" srcId="{8025CE1E-6FB4-4115-B422-EC6D7BEEBB99}" destId="{029C7145-9EB2-4105-A0EF-65D2A04151E6}" srcOrd="0" destOrd="0" presId="urn:microsoft.com/office/officeart/2005/8/layout/orgChart1"/>
    <dgm:cxn modelId="{667153A7-8D11-4B64-A7E3-4009031BC0E9}" type="presOf" srcId="{A5E70F4C-37CF-43B7-A7F5-32F83BF88DB1}" destId="{698D55B9-914A-4A8D-8462-B11BAD89521D}" srcOrd="1" destOrd="0" presId="urn:microsoft.com/office/officeart/2005/8/layout/orgChart1"/>
    <dgm:cxn modelId="{F184F3B4-5268-49C7-8F3E-3D4D8BF06A9F}" type="presOf" srcId="{B2F5882B-41D4-42B4-ADB1-4734B6F5D809}" destId="{CDCF954D-0A03-49F0-887F-1D8A10BBE841}" srcOrd="0" destOrd="0" presId="urn:microsoft.com/office/officeart/2005/8/layout/orgChart1"/>
    <dgm:cxn modelId="{4ED0F5CA-7EE8-4462-B19A-D2D1D6029EF3}" type="presOf" srcId="{8342FC9E-18DC-46F0-A38C-C81E68681CEF}" destId="{FAF6BEA8-31BF-4C3A-9762-406E92F27824}" srcOrd="0" destOrd="0" presId="urn:microsoft.com/office/officeart/2005/8/layout/orgChart1"/>
    <dgm:cxn modelId="{21B41826-0D29-4E12-8A0F-8097222196E1}" type="presOf" srcId="{0C407EC4-3AD9-4665-8E07-B422D006E4B9}" destId="{14298A92-B734-41B5-A893-0CB6D100F17E}" srcOrd="1" destOrd="0" presId="urn:microsoft.com/office/officeart/2005/8/layout/orgChart1"/>
    <dgm:cxn modelId="{A3BB4AF7-E352-4C5E-A857-8A85CB66DFCE}" type="presOf" srcId="{B1D3256B-A8F5-47CD-BB66-A7E0EA7FA86C}" destId="{3B9E9F8D-6CC1-42B9-8BEE-7DD0791CB384}" srcOrd="1" destOrd="0" presId="urn:microsoft.com/office/officeart/2005/8/layout/orgChart1"/>
    <dgm:cxn modelId="{B3963B20-541E-4ED9-84FD-55E29B2AE176}" type="presOf" srcId="{B820A8D6-4B50-4343-BAC7-08652171BBD0}" destId="{B36F0B5A-6F75-492A-A70B-AA5725B8E1D8}" srcOrd="0" destOrd="0" presId="urn:microsoft.com/office/officeart/2005/8/layout/orgChart1"/>
    <dgm:cxn modelId="{EB756546-9F1E-4AD2-82AF-173CCFEED751}" type="presOf" srcId="{15BCA59A-C10F-4CE7-BAA1-54B3CA974CFD}" destId="{5E491A57-D37A-48E3-8F47-BD283FD9B01D}" srcOrd="1" destOrd="0" presId="urn:microsoft.com/office/officeart/2005/8/layout/orgChart1"/>
    <dgm:cxn modelId="{F33FE9F4-07EC-496A-827C-81298F88A205}" type="presOf" srcId="{69D4CDD0-BB91-4FDB-ACF1-55E64A678C3C}" destId="{8E5A2D97-5634-49C1-B4B7-9E001B58A4D2}" srcOrd="0" destOrd="0" presId="urn:microsoft.com/office/officeart/2005/8/layout/orgChart1"/>
    <dgm:cxn modelId="{0D34D892-4C2D-48C0-8990-913243AD60F8}" type="presOf" srcId="{15B7BE54-B3FE-490F-8FE9-15B06D55DCA8}" destId="{6386707D-E0FC-413E-92B4-278AF2DB7A26}" srcOrd="0" destOrd="0" presId="urn:microsoft.com/office/officeart/2005/8/layout/orgChart1"/>
    <dgm:cxn modelId="{F2CC5A4C-9215-46B5-B85E-A0AD8509385F}" type="presOf" srcId="{6FFFD724-2E4E-4AC3-9237-755D5B421B24}" destId="{5E430067-235E-4896-9209-F985F3461A87}" srcOrd="0" destOrd="0" presId="urn:microsoft.com/office/officeart/2005/8/layout/orgChart1"/>
    <dgm:cxn modelId="{6C7AAF89-12DB-4AA2-ABAC-2FBBC1476A93}" type="presOf" srcId="{85E02602-77C6-46BC-BA0A-B5E0D8765C2E}" destId="{9812A13F-64FA-49E5-93B4-F7B4FC5B03CF}" srcOrd="0" destOrd="0" presId="urn:microsoft.com/office/officeart/2005/8/layout/orgChart1"/>
    <dgm:cxn modelId="{094C3602-5767-4DB0-B8A1-475606968957}" type="presOf" srcId="{8687E29B-9D35-4AF4-83C5-ADB803E1B65E}" destId="{08F1D3BB-576D-4FBA-846B-82185F4BF636}" srcOrd="0" destOrd="0" presId="urn:microsoft.com/office/officeart/2005/8/layout/orgChart1"/>
    <dgm:cxn modelId="{925C73E0-F3A3-4ED7-95F0-FDFDE7E8A1FF}" srcId="{BE5C88F8-3544-40DA-A4E5-B8976D272319}" destId="{B2F5882B-41D4-42B4-ADB1-4734B6F5D809}" srcOrd="1" destOrd="0" parTransId="{658AC774-2E4D-4828-8CD3-BF94BD024D57}" sibTransId="{B98F6DBD-B55C-468E-92D1-3BA291CC00EF}"/>
    <dgm:cxn modelId="{45B6726C-ACF8-4165-8AA2-8D3AD4E8FB61}" type="presOf" srcId="{CDAA31B8-C6B0-4AFF-BD51-01E446F0F1F4}" destId="{BE4A1C47-E7A2-4BD7-9C7B-F63323618F5D}" srcOrd="0" destOrd="0" presId="urn:microsoft.com/office/officeart/2005/8/layout/orgChart1"/>
    <dgm:cxn modelId="{0800209D-4152-4E5A-B384-4B3AF7EAA7E7}" type="presOf" srcId="{D7681AB0-B6A3-4F82-B9E9-23FFDB432B1D}" destId="{415010F0-1CE3-4DC5-AE82-D2DB28FA18D1}" srcOrd="0" destOrd="0" presId="urn:microsoft.com/office/officeart/2005/8/layout/orgChart1"/>
    <dgm:cxn modelId="{BDFE55E6-67F7-44E3-9860-D363441F2C6B}" type="presOf" srcId="{0538407E-2AFE-48F7-A1FB-0F7070EB6952}" destId="{E9B072AA-74A8-4E62-BC1A-C6D53F860D3E}" srcOrd="0" destOrd="0" presId="urn:microsoft.com/office/officeart/2005/8/layout/orgChart1"/>
    <dgm:cxn modelId="{11FE813B-6482-4B9E-997C-6061006E71FD}" type="presOf" srcId="{D8E53CC2-9B17-49E5-B4EA-DC22B7C72529}" destId="{668F67EB-47C1-478D-AC26-CBF2D1FEF7E9}" srcOrd="0" destOrd="0" presId="urn:microsoft.com/office/officeart/2005/8/layout/orgChart1"/>
    <dgm:cxn modelId="{5C650700-D5DB-4886-A372-BA318F358921}" type="presOf" srcId="{ACE81A96-5905-43E4-933B-FE70DE155057}" destId="{372D8C31-5EA3-4F06-9127-D64B6251BBC0}" srcOrd="1" destOrd="0" presId="urn:microsoft.com/office/officeart/2005/8/layout/orgChart1"/>
    <dgm:cxn modelId="{B1BBA6F1-0937-4E1D-AEDB-87025D0FBA7C}" type="presOf" srcId="{10082E40-0F03-4F9C-B8EE-EAB0DE1A2DC7}" destId="{14EF11A2-EDF5-450F-8EA8-3C0E8EBAFCB4}" srcOrd="0" destOrd="0" presId="urn:microsoft.com/office/officeart/2005/8/layout/orgChart1"/>
    <dgm:cxn modelId="{3E49D489-7DC6-4FEB-B2C2-89C6242DE9E9}" type="presOf" srcId="{CBBD563E-B36D-442B-AC21-ADF8A8B91765}" destId="{A3777DCF-06FC-45AF-A868-301F3D2590F8}" srcOrd="0" destOrd="0" presId="urn:microsoft.com/office/officeart/2005/8/layout/orgChart1"/>
    <dgm:cxn modelId="{E16159D0-EE55-4BD8-B888-BD7F588B70FE}" srcId="{ACE81A96-5905-43E4-933B-FE70DE155057}" destId="{36F9B0B8-D735-45D3-9F81-B8198CB99A3D}" srcOrd="1" destOrd="0" parTransId="{69D4CDD0-BB91-4FDB-ACF1-55E64A678C3C}" sibTransId="{52B6E42E-B0A9-4439-A7BA-771349EFF2A0}"/>
    <dgm:cxn modelId="{415D9CCC-154B-4527-B86C-8E783C5C85AA}" srcId="{0C407EC4-3AD9-4665-8E07-B422D006E4B9}" destId="{C20FBD4F-1A4D-4F9C-8C7D-068903BC39F5}" srcOrd="1" destOrd="0" parTransId="{D8E53CC2-9B17-49E5-B4EA-DC22B7C72529}" sibTransId="{08F251BB-952D-41D7-8652-896132683B84}"/>
    <dgm:cxn modelId="{6791BC00-A784-403E-B4AC-EEB6C5A5350E}" type="presOf" srcId="{8687E29B-9D35-4AF4-83C5-ADB803E1B65E}" destId="{E9D71AD4-9812-410B-9655-2C5DBD8A5A20}" srcOrd="1" destOrd="0" presId="urn:microsoft.com/office/officeart/2005/8/layout/orgChart1"/>
    <dgm:cxn modelId="{146471D2-BF0C-4971-A7B3-A7D400FF4DBE}" srcId="{0538407E-2AFE-48F7-A1FB-0F7070EB6952}" destId="{ACE81A96-5905-43E4-933B-FE70DE155057}" srcOrd="2" destOrd="0" parTransId="{8342FC9E-18DC-46F0-A38C-C81E68681CEF}" sibTransId="{3581CF00-FBF0-42C8-96C6-32C217113FF4}"/>
    <dgm:cxn modelId="{6B14A62B-CFDF-47B3-B708-AF07F40EEE30}" srcId="{10082E40-0F03-4F9C-B8EE-EAB0DE1A2DC7}" destId="{127FE6C9-4118-48B5-B3E8-9256530A31CE}" srcOrd="1" destOrd="0" parTransId="{15B7BE54-B3FE-490F-8FE9-15B06D55DCA8}" sibTransId="{DE7FFD90-4586-4B6F-9E53-0CA2D11E982F}"/>
    <dgm:cxn modelId="{AACAAFD6-4952-4C42-A6EB-999B62022A92}" srcId="{ACE81A96-5905-43E4-933B-FE70DE155057}" destId="{8025CE1E-6FB4-4115-B422-EC6D7BEEBB99}" srcOrd="0" destOrd="0" parTransId="{D7681AB0-B6A3-4F82-B9E9-23FFDB432B1D}" sibTransId="{9B1FD2A9-0287-4827-A626-E435D1AFE14E}"/>
    <dgm:cxn modelId="{C7F5CF31-48E2-46FA-9A5E-7928470656D4}" type="presOf" srcId="{262F8360-69D8-4CD9-9D7C-09E3B286B2C8}" destId="{F7BF9F88-8DDA-443A-9DD9-9D021FC16D18}" srcOrd="1" destOrd="0" presId="urn:microsoft.com/office/officeart/2005/8/layout/orgChart1"/>
    <dgm:cxn modelId="{C0F47EC3-855C-49D9-842C-E38329089C9C}" type="presOf" srcId="{B1D3256B-A8F5-47CD-BB66-A7E0EA7FA86C}" destId="{403AEB6B-5C2D-4177-9E28-73C674AF3815}" srcOrd="0" destOrd="0" presId="urn:microsoft.com/office/officeart/2005/8/layout/orgChart1"/>
    <dgm:cxn modelId="{36437895-93A4-4D86-BE2E-0011F768E37D}" type="presOf" srcId="{5D1582D9-89B6-4D38-B7E5-5A636B6646F2}" destId="{F744E816-54DE-45B2-8C09-06DA36D02DC5}" srcOrd="0" destOrd="0" presId="urn:microsoft.com/office/officeart/2005/8/layout/orgChart1"/>
    <dgm:cxn modelId="{CD41A005-4131-4B15-8CC9-4B317A3E55DA}" type="presOf" srcId="{C53F7B5F-F5C7-40A1-AF1D-A88A2215C0A0}" destId="{F03A807E-41A3-4BC9-97B2-B5FFBC9FF207}" srcOrd="1" destOrd="0" presId="urn:microsoft.com/office/officeart/2005/8/layout/orgChart1"/>
    <dgm:cxn modelId="{6CD7570C-F48C-4C4C-AFEC-D59A6C051889}" srcId="{CBBD563E-B36D-442B-AC21-ADF8A8B91765}" destId="{0538407E-2AFE-48F7-A1FB-0F7070EB6952}" srcOrd="1" destOrd="0" parTransId="{FC610EFF-2B90-4E6D-A3AF-85D01AC5BFF6}" sibTransId="{2B2A875F-26F5-4078-ABA3-993B1910FBC2}"/>
    <dgm:cxn modelId="{9D39663E-5DE0-40E5-9D8C-47F0E9FC2AFA}" type="presOf" srcId="{361847A8-F2DF-4FAA-B28F-18699174DC13}" destId="{EE763600-11CA-49DF-8263-16E6DF0C3931}" srcOrd="1" destOrd="0" presId="urn:microsoft.com/office/officeart/2005/8/layout/orgChart1"/>
    <dgm:cxn modelId="{BBD86A95-24BD-4327-8261-464BCD4955C3}" type="presOf" srcId="{364A2F75-8926-4039-91E6-39A2A802BA3A}" destId="{F235CB3B-ADB6-4153-97EA-EA350EF5EFAF}" srcOrd="1" destOrd="0" presId="urn:microsoft.com/office/officeart/2005/8/layout/orgChart1"/>
    <dgm:cxn modelId="{CA1287EE-ABDE-4CA5-B507-E5C6A3985EE2}" srcId="{0C407EC4-3AD9-4665-8E07-B422D006E4B9}" destId="{361847A8-F2DF-4FAA-B28F-18699174DC13}" srcOrd="0" destOrd="0" parTransId="{59EDE8D0-4171-40C7-9D33-159542A413E9}" sibTransId="{B9C531AE-8EE0-48C7-864F-ED87A86C5E94}"/>
    <dgm:cxn modelId="{F6854F4F-1566-402A-AE1E-23516F9136DC}" type="presOf" srcId="{C53F7B5F-F5C7-40A1-AF1D-A88A2215C0A0}" destId="{AB3E586F-8B1C-4132-8F82-31EAAF86EB0A}" srcOrd="0" destOrd="0" presId="urn:microsoft.com/office/officeart/2005/8/layout/orgChart1"/>
    <dgm:cxn modelId="{32C845FA-CA9D-42D4-81D7-06C5254FA1A0}" type="presOf" srcId="{3DDC677E-D559-49E3-9E2F-E6EFDAECF0B6}" destId="{7703ADCF-3B7C-4527-B78B-21963F3CE283}" srcOrd="1" destOrd="0" presId="urn:microsoft.com/office/officeart/2005/8/layout/orgChart1"/>
    <dgm:cxn modelId="{53B24CA7-DEDC-4546-A591-0553386C3D34}" type="presOf" srcId="{2EF81A03-AE4B-404B-8461-9B330C1F8E2A}" destId="{EC140675-BC3E-4769-8E55-29D857852EF2}" srcOrd="0" destOrd="0" presId="urn:microsoft.com/office/officeart/2005/8/layout/orgChart1"/>
    <dgm:cxn modelId="{9FBFBA83-0484-4903-A136-A444CE5FF5B5}" type="presOf" srcId="{127FE6C9-4118-48B5-B3E8-9256530A31CE}" destId="{6F5C9AA9-F7AA-4D10-8960-9C7AD09FE465}" srcOrd="0" destOrd="0" presId="urn:microsoft.com/office/officeart/2005/8/layout/orgChart1"/>
    <dgm:cxn modelId="{E3B79D83-762D-4385-92E9-0BCD72C386B1}" srcId="{0538407E-2AFE-48F7-A1FB-0F7070EB6952}" destId="{10082E40-0F03-4F9C-B8EE-EAB0DE1A2DC7}" srcOrd="0" destOrd="0" parTransId="{F99475CB-BC71-499B-8630-F6D52B8D860B}" sibTransId="{0418668D-4B1B-491C-BAEF-54B7239F319C}"/>
    <dgm:cxn modelId="{B12CE1CB-5E9F-4851-8035-964E5B41937E}" srcId="{BE5C88F8-3544-40DA-A4E5-B8976D272319}" destId="{B1D3256B-A8F5-47CD-BB66-A7E0EA7FA86C}" srcOrd="2" destOrd="0" parTransId="{2EF81A03-AE4B-404B-8461-9B330C1F8E2A}" sibTransId="{A538FD0E-64A1-49FE-ABDD-6EECF89B0503}"/>
    <dgm:cxn modelId="{E680E0DF-C128-45CF-8C63-415C7B002F96}" type="presOf" srcId="{FC610EFF-2B90-4E6D-A3AF-85D01AC5BFF6}" destId="{0A02122C-F804-4399-9664-4772653EBD2A}" srcOrd="0" destOrd="0" presId="urn:microsoft.com/office/officeart/2005/8/layout/orgChart1"/>
    <dgm:cxn modelId="{CC02452A-7150-405D-9896-BCE73E0E44D1}" srcId="{0C407EC4-3AD9-4665-8E07-B422D006E4B9}" destId="{15BCA59A-C10F-4CE7-BAA1-54B3CA974CFD}" srcOrd="4" destOrd="0" parTransId="{EC75BA03-8EC4-4429-8C45-5B0FDC9AE6B0}" sibTransId="{739AD34E-6368-4B31-A96B-EA0CFA90564C}"/>
    <dgm:cxn modelId="{FE7A1D36-C2E1-4D38-BA31-87EC270D9F31}" type="presOf" srcId="{560C967D-520A-4050-9BB3-3FFFAF7368C2}" destId="{0670601E-DAD4-4952-AAD2-2D549BB4F755}" srcOrd="0" destOrd="0" presId="urn:microsoft.com/office/officeart/2005/8/layout/orgChart1"/>
    <dgm:cxn modelId="{4DE97FA0-9D72-4F2F-BDA2-1931CC390D3A}" type="presOf" srcId="{36F9B0B8-D735-45D3-9F81-B8198CB99A3D}" destId="{E93F433B-5B12-422D-83A1-EC012B9C0C6C}" srcOrd="1" destOrd="0" presId="urn:microsoft.com/office/officeart/2005/8/layout/orgChart1"/>
    <dgm:cxn modelId="{81226837-285B-452B-846D-29DEF842FF25}" type="presOf" srcId="{CBBD563E-B36D-442B-AC21-ADF8A8B91765}" destId="{B64BC3D6-D0A1-4266-B9D4-0985C4D58A2C}" srcOrd="1" destOrd="0" presId="urn:microsoft.com/office/officeart/2005/8/layout/orgChart1"/>
    <dgm:cxn modelId="{304BD536-91B2-44D9-9466-F5CC73841C3D}" type="presOf" srcId="{C20FBD4F-1A4D-4F9C-8C7D-068903BC39F5}" destId="{D7BC1B68-B407-40F3-937B-F4EBBEF3F5E7}" srcOrd="1" destOrd="0" presId="urn:microsoft.com/office/officeart/2005/8/layout/orgChart1"/>
    <dgm:cxn modelId="{7F2E79A2-8D5C-456D-871F-0D7D9E86E312}" type="presParOf" srcId="{D0A65F19-F3D3-4D69-A576-3172CDA2741A}" destId="{2F60E15D-DDD4-4B67-9FC5-B61811CD7D50}" srcOrd="0" destOrd="0" presId="urn:microsoft.com/office/officeart/2005/8/layout/orgChart1"/>
    <dgm:cxn modelId="{4B141C4D-A556-4615-B681-F1CB3444F988}" type="presParOf" srcId="{2F60E15D-DDD4-4B67-9FC5-B61811CD7D50}" destId="{B6EC0C6E-4DC7-4CA9-ADCA-0B6BB7DA2D34}" srcOrd="0" destOrd="0" presId="urn:microsoft.com/office/officeart/2005/8/layout/orgChart1"/>
    <dgm:cxn modelId="{5C369F4A-D655-4BE7-BB15-3A7ED6ED8EF9}" type="presParOf" srcId="{B6EC0C6E-4DC7-4CA9-ADCA-0B6BB7DA2D34}" destId="{A3777DCF-06FC-45AF-A868-301F3D2590F8}" srcOrd="0" destOrd="0" presId="urn:microsoft.com/office/officeart/2005/8/layout/orgChart1"/>
    <dgm:cxn modelId="{AB100A60-5D26-4E28-8AA4-B7791EC16B25}" type="presParOf" srcId="{B6EC0C6E-4DC7-4CA9-ADCA-0B6BB7DA2D34}" destId="{B64BC3D6-D0A1-4266-B9D4-0985C4D58A2C}" srcOrd="1" destOrd="0" presId="urn:microsoft.com/office/officeart/2005/8/layout/orgChart1"/>
    <dgm:cxn modelId="{5616CFC4-0DCD-47B1-83C7-255B2084D635}" type="presParOf" srcId="{2F60E15D-DDD4-4B67-9FC5-B61811CD7D50}" destId="{2F1B4F03-26D2-464E-BE84-1759A1C23534}" srcOrd="1" destOrd="0" presId="urn:microsoft.com/office/officeart/2005/8/layout/orgChart1"/>
    <dgm:cxn modelId="{35686822-A26D-4610-987F-D9FFF6F063AE}" type="presParOf" srcId="{2F1B4F03-26D2-464E-BE84-1759A1C23534}" destId="{BE4A1C47-E7A2-4BD7-9C7B-F63323618F5D}" srcOrd="0" destOrd="0" presId="urn:microsoft.com/office/officeart/2005/8/layout/orgChart1"/>
    <dgm:cxn modelId="{829A9FA7-385C-4251-9C07-E6B0804E3891}" type="presParOf" srcId="{2F1B4F03-26D2-464E-BE84-1759A1C23534}" destId="{D789A55A-498C-40B4-8A4A-A77EAC6EAA26}" srcOrd="1" destOrd="0" presId="urn:microsoft.com/office/officeart/2005/8/layout/orgChart1"/>
    <dgm:cxn modelId="{8A50CE36-1975-4010-B9B8-14482A323725}" type="presParOf" srcId="{D789A55A-498C-40B4-8A4A-A77EAC6EAA26}" destId="{AF4C3E46-4934-4D72-A7D7-BC72CE1D6A7B}" srcOrd="0" destOrd="0" presId="urn:microsoft.com/office/officeart/2005/8/layout/orgChart1"/>
    <dgm:cxn modelId="{281F08F6-ACC6-42A0-AAB3-E9D083907754}" type="presParOf" srcId="{AF4C3E46-4934-4D72-A7D7-BC72CE1D6A7B}" destId="{B76863C0-CF9A-4BA0-8097-C695E38C37D1}" srcOrd="0" destOrd="0" presId="urn:microsoft.com/office/officeart/2005/8/layout/orgChart1"/>
    <dgm:cxn modelId="{1D91F576-21B8-42BF-832E-5A45EBCD1B55}" type="presParOf" srcId="{AF4C3E46-4934-4D72-A7D7-BC72CE1D6A7B}" destId="{14298A92-B734-41B5-A893-0CB6D100F17E}" srcOrd="1" destOrd="0" presId="urn:microsoft.com/office/officeart/2005/8/layout/orgChart1"/>
    <dgm:cxn modelId="{588D044F-CD50-463D-B580-FE2957522803}" type="presParOf" srcId="{D789A55A-498C-40B4-8A4A-A77EAC6EAA26}" destId="{1AF28DCF-F620-4FED-B46B-7B795439CA7E}" srcOrd="1" destOrd="0" presId="urn:microsoft.com/office/officeart/2005/8/layout/orgChart1"/>
    <dgm:cxn modelId="{473FC18A-EDF1-4313-9F8E-6D363C17AC84}" type="presParOf" srcId="{1AF28DCF-F620-4FED-B46B-7B795439CA7E}" destId="{3CB9E787-3F32-450C-94E4-C908985E1277}" srcOrd="0" destOrd="0" presId="urn:microsoft.com/office/officeart/2005/8/layout/orgChart1"/>
    <dgm:cxn modelId="{BB25FA9D-7269-42EB-8048-86A82A75AD1F}" type="presParOf" srcId="{1AF28DCF-F620-4FED-B46B-7B795439CA7E}" destId="{EF32C9AA-BB42-42F1-AD24-F2C680E19D6E}" srcOrd="1" destOrd="0" presId="urn:microsoft.com/office/officeart/2005/8/layout/orgChart1"/>
    <dgm:cxn modelId="{27C74E6D-9B6E-412B-BFD6-D137F4563913}" type="presParOf" srcId="{EF32C9AA-BB42-42F1-AD24-F2C680E19D6E}" destId="{4258F0B2-0FDF-4B81-A897-AF1B6DA854C2}" srcOrd="0" destOrd="0" presId="urn:microsoft.com/office/officeart/2005/8/layout/orgChart1"/>
    <dgm:cxn modelId="{FA7EB473-8FAE-4DB8-AB95-E00979989170}" type="presParOf" srcId="{4258F0B2-0FDF-4B81-A897-AF1B6DA854C2}" destId="{760B32FD-CA75-4554-B316-A47D16E8BF8C}" srcOrd="0" destOrd="0" presId="urn:microsoft.com/office/officeart/2005/8/layout/orgChart1"/>
    <dgm:cxn modelId="{ECF941EE-5423-4874-88AA-FF6C822E1126}" type="presParOf" srcId="{4258F0B2-0FDF-4B81-A897-AF1B6DA854C2}" destId="{EE763600-11CA-49DF-8263-16E6DF0C3931}" srcOrd="1" destOrd="0" presId="urn:microsoft.com/office/officeart/2005/8/layout/orgChart1"/>
    <dgm:cxn modelId="{017BA2AB-E0E7-4F94-B408-8D5A105AE8D0}" type="presParOf" srcId="{EF32C9AA-BB42-42F1-AD24-F2C680E19D6E}" destId="{7D0E0469-3981-44B8-ADAB-42750FA958B6}" srcOrd="1" destOrd="0" presId="urn:microsoft.com/office/officeart/2005/8/layout/orgChart1"/>
    <dgm:cxn modelId="{958FC38B-896A-4821-951B-DC667880A877}" type="presParOf" srcId="{EF32C9AA-BB42-42F1-AD24-F2C680E19D6E}" destId="{BFE90BFD-013A-4C37-B67D-C4077099F556}" srcOrd="2" destOrd="0" presId="urn:microsoft.com/office/officeart/2005/8/layout/orgChart1"/>
    <dgm:cxn modelId="{A38DDF79-F34B-47A8-A87B-5AFC8DA4FDBA}" type="presParOf" srcId="{1AF28DCF-F620-4FED-B46B-7B795439CA7E}" destId="{668F67EB-47C1-478D-AC26-CBF2D1FEF7E9}" srcOrd="2" destOrd="0" presId="urn:microsoft.com/office/officeart/2005/8/layout/orgChart1"/>
    <dgm:cxn modelId="{F80F7AB9-5D14-4441-A114-5D404C597027}" type="presParOf" srcId="{1AF28DCF-F620-4FED-B46B-7B795439CA7E}" destId="{45F7EEAF-8248-4323-BB03-53B6352B8813}" srcOrd="3" destOrd="0" presId="urn:microsoft.com/office/officeart/2005/8/layout/orgChart1"/>
    <dgm:cxn modelId="{AC8D959C-6DBE-4450-B094-4A4C2490A396}" type="presParOf" srcId="{45F7EEAF-8248-4323-BB03-53B6352B8813}" destId="{C9F1A945-4D65-4C23-926F-BAA37D545BAC}" srcOrd="0" destOrd="0" presId="urn:microsoft.com/office/officeart/2005/8/layout/orgChart1"/>
    <dgm:cxn modelId="{E98CF78A-94DF-4A27-B89B-12AF30E44CC4}" type="presParOf" srcId="{C9F1A945-4D65-4C23-926F-BAA37D545BAC}" destId="{CA1124D5-277F-4E6C-AC92-D1260E94DB5B}" srcOrd="0" destOrd="0" presId="urn:microsoft.com/office/officeart/2005/8/layout/orgChart1"/>
    <dgm:cxn modelId="{3542AAAF-0439-47F2-BA81-7CE81956EEF1}" type="presParOf" srcId="{C9F1A945-4D65-4C23-926F-BAA37D545BAC}" destId="{D7BC1B68-B407-40F3-937B-F4EBBEF3F5E7}" srcOrd="1" destOrd="0" presId="urn:microsoft.com/office/officeart/2005/8/layout/orgChart1"/>
    <dgm:cxn modelId="{4103E3D0-31F7-4444-AF74-41D1B61F2328}" type="presParOf" srcId="{45F7EEAF-8248-4323-BB03-53B6352B8813}" destId="{5881B757-DD68-486D-8D29-30989595B6C6}" srcOrd="1" destOrd="0" presId="urn:microsoft.com/office/officeart/2005/8/layout/orgChart1"/>
    <dgm:cxn modelId="{A252F6FF-8207-4027-AF79-19B0F32ADD01}" type="presParOf" srcId="{45F7EEAF-8248-4323-BB03-53B6352B8813}" destId="{2D39E807-53B5-42D9-A5C7-E05855A74B48}" srcOrd="2" destOrd="0" presId="urn:microsoft.com/office/officeart/2005/8/layout/orgChart1"/>
    <dgm:cxn modelId="{DFCADABA-BCB5-482D-A65E-900777142BB8}" type="presParOf" srcId="{1AF28DCF-F620-4FED-B46B-7B795439CA7E}" destId="{D77C93D7-9A91-476C-90C2-0ED61CC32BDD}" srcOrd="4" destOrd="0" presId="urn:microsoft.com/office/officeart/2005/8/layout/orgChart1"/>
    <dgm:cxn modelId="{762B6F6F-17CC-4382-A069-6A7C91020931}" type="presParOf" srcId="{1AF28DCF-F620-4FED-B46B-7B795439CA7E}" destId="{6B9E1F1F-2207-4BD8-8DC0-F14A5CC6498E}" srcOrd="5" destOrd="0" presId="urn:microsoft.com/office/officeart/2005/8/layout/orgChart1"/>
    <dgm:cxn modelId="{FB129170-640C-4FB2-8F1F-BBEBAABE3CCF}" type="presParOf" srcId="{6B9E1F1F-2207-4BD8-8DC0-F14A5CC6498E}" destId="{6ABCA5E2-F253-471D-BA94-7A520954E4B8}" srcOrd="0" destOrd="0" presId="urn:microsoft.com/office/officeart/2005/8/layout/orgChart1"/>
    <dgm:cxn modelId="{8E8DA7DA-7B32-4496-A356-8E0774874FD0}" type="presParOf" srcId="{6ABCA5E2-F253-471D-BA94-7A520954E4B8}" destId="{08F1D3BB-576D-4FBA-846B-82185F4BF636}" srcOrd="0" destOrd="0" presId="urn:microsoft.com/office/officeart/2005/8/layout/orgChart1"/>
    <dgm:cxn modelId="{7FADDBC7-9BB7-4441-8E18-5E27B3EE2945}" type="presParOf" srcId="{6ABCA5E2-F253-471D-BA94-7A520954E4B8}" destId="{E9D71AD4-9812-410B-9655-2C5DBD8A5A20}" srcOrd="1" destOrd="0" presId="urn:microsoft.com/office/officeart/2005/8/layout/orgChart1"/>
    <dgm:cxn modelId="{BFF0F77F-E97A-42FE-9DC1-6A33CC4E3CFE}" type="presParOf" srcId="{6B9E1F1F-2207-4BD8-8DC0-F14A5CC6498E}" destId="{18B02C5C-D2DF-481F-99E1-F5228CE96BF7}" srcOrd="1" destOrd="0" presId="urn:microsoft.com/office/officeart/2005/8/layout/orgChart1"/>
    <dgm:cxn modelId="{E73ADB4A-AA89-4D86-B031-74B850832265}" type="presParOf" srcId="{6B9E1F1F-2207-4BD8-8DC0-F14A5CC6498E}" destId="{83FCD042-2F65-4A5E-B171-75DC7FD44D43}" srcOrd="2" destOrd="0" presId="urn:microsoft.com/office/officeart/2005/8/layout/orgChart1"/>
    <dgm:cxn modelId="{F6BEA7C2-4EB0-4827-8FEE-9EB5D4DD95E3}" type="presParOf" srcId="{1AF28DCF-F620-4FED-B46B-7B795439CA7E}" destId="{9812A13F-64FA-49E5-93B4-F7B4FC5B03CF}" srcOrd="6" destOrd="0" presId="urn:microsoft.com/office/officeart/2005/8/layout/orgChart1"/>
    <dgm:cxn modelId="{78A0A863-A735-4382-BFBD-2116F3445E38}" type="presParOf" srcId="{1AF28DCF-F620-4FED-B46B-7B795439CA7E}" destId="{56FD92A8-37C7-44C8-BA12-16E1DBC3F5BC}" srcOrd="7" destOrd="0" presId="urn:microsoft.com/office/officeart/2005/8/layout/orgChart1"/>
    <dgm:cxn modelId="{E781D44E-D5D5-44D9-8095-8520EF2D3578}" type="presParOf" srcId="{56FD92A8-37C7-44C8-BA12-16E1DBC3F5BC}" destId="{B101A086-5A8C-469A-B5D8-83D6CB5A8065}" srcOrd="0" destOrd="0" presId="urn:microsoft.com/office/officeart/2005/8/layout/orgChart1"/>
    <dgm:cxn modelId="{81EFC22A-0DE9-48A6-8C57-62C54C702148}" type="presParOf" srcId="{B101A086-5A8C-469A-B5D8-83D6CB5A8065}" destId="{5E430067-235E-4896-9209-F985F3461A87}" srcOrd="0" destOrd="0" presId="urn:microsoft.com/office/officeart/2005/8/layout/orgChart1"/>
    <dgm:cxn modelId="{DCBBECE3-CFCA-482E-A5B4-E060EF43C0DB}" type="presParOf" srcId="{B101A086-5A8C-469A-B5D8-83D6CB5A8065}" destId="{04343862-F5F5-468D-AFF7-901505D90ED5}" srcOrd="1" destOrd="0" presId="urn:microsoft.com/office/officeart/2005/8/layout/orgChart1"/>
    <dgm:cxn modelId="{7CCC6F67-6CF1-4266-BF98-91D3A1CD54D7}" type="presParOf" srcId="{56FD92A8-37C7-44C8-BA12-16E1DBC3F5BC}" destId="{353C9E2E-5A88-4EBB-87F4-6D48A3E3A0C4}" srcOrd="1" destOrd="0" presId="urn:microsoft.com/office/officeart/2005/8/layout/orgChart1"/>
    <dgm:cxn modelId="{13133F7B-B257-47F6-99E3-CC0491591A53}" type="presParOf" srcId="{56FD92A8-37C7-44C8-BA12-16E1DBC3F5BC}" destId="{8B197E75-F96D-4845-B52A-EBB6D66145F0}" srcOrd="2" destOrd="0" presId="urn:microsoft.com/office/officeart/2005/8/layout/orgChart1"/>
    <dgm:cxn modelId="{11A8F990-C34E-4285-9A34-A1F4E9AF1C9F}" type="presParOf" srcId="{1AF28DCF-F620-4FED-B46B-7B795439CA7E}" destId="{F0E176A7-FB85-4C03-8C88-270CF04F3B6E}" srcOrd="8" destOrd="0" presId="urn:microsoft.com/office/officeart/2005/8/layout/orgChart1"/>
    <dgm:cxn modelId="{CCD4A9B5-A41B-4FE1-ADA2-0A9161CF3959}" type="presParOf" srcId="{1AF28DCF-F620-4FED-B46B-7B795439CA7E}" destId="{E4E0ADB5-BF19-4A2D-895C-FFCFAEA384DD}" srcOrd="9" destOrd="0" presId="urn:microsoft.com/office/officeart/2005/8/layout/orgChart1"/>
    <dgm:cxn modelId="{3043511F-A901-46DB-9C96-6B01A64A8120}" type="presParOf" srcId="{E4E0ADB5-BF19-4A2D-895C-FFCFAEA384DD}" destId="{84F1778F-DD54-44B8-BCA6-40ED87E79858}" srcOrd="0" destOrd="0" presId="urn:microsoft.com/office/officeart/2005/8/layout/orgChart1"/>
    <dgm:cxn modelId="{4E5D3628-B851-409E-AE01-C45C9F26EAE8}" type="presParOf" srcId="{84F1778F-DD54-44B8-BCA6-40ED87E79858}" destId="{4D70C1A4-2646-4BA0-B629-738FC7A39109}" srcOrd="0" destOrd="0" presId="urn:microsoft.com/office/officeart/2005/8/layout/orgChart1"/>
    <dgm:cxn modelId="{5B2564F5-D093-48EB-90DD-61C91F6F0231}" type="presParOf" srcId="{84F1778F-DD54-44B8-BCA6-40ED87E79858}" destId="{5E491A57-D37A-48E3-8F47-BD283FD9B01D}" srcOrd="1" destOrd="0" presId="urn:microsoft.com/office/officeart/2005/8/layout/orgChart1"/>
    <dgm:cxn modelId="{1B00D99C-1F02-451B-92CA-23E815165F58}" type="presParOf" srcId="{E4E0ADB5-BF19-4A2D-895C-FFCFAEA384DD}" destId="{1B4EF514-CB54-4AD5-A042-05EC2ED91E0F}" srcOrd="1" destOrd="0" presId="urn:microsoft.com/office/officeart/2005/8/layout/orgChart1"/>
    <dgm:cxn modelId="{05D7AB60-FB48-4E20-8021-B73550CF79B8}" type="presParOf" srcId="{E4E0ADB5-BF19-4A2D-895C-FFCFAEA384DD}" destId="{FA907889-8C46-4ABB-B944-8B4F95282BF5}" srcOrd="2" destOrd="0" presId="urn:microsoft.com/office/officeart/2005/8/layout/orgChart1"/>
    <dgm:cxn modelId="{D1DAC59C-0FEB-4EF6-B316-34FA996C4404}" type="presParOf" srcId="{D789A55A-498C-40B4-8A4A-A77EAC6EAA26}" destId="{4F042AF5-D97C-4AEB-B6D6-B60E3C887BCE}" srcOrd="2" destOrd="0" presId="urn:microsoft.com/office/officeart/2005/8/layout/orgChart1"/>
    <dgm:cxn modelId="{B05A933B-8848-4CF0-ACE1-F46B18670215}" type="presParOf" srcId="{2F1B4F03-26D2-464E-BE84-1759A1C23534}" destId="{0A02122C-F804-4399-9664-4772653EBD2A}" srcOrd="2" destOrd="0" presId="urn:microsoft.com/office/officeart/2005/8/layout/orgChart1"/>
    <dgm:cxn modelId="{6E1F2B64-0807-4719-9077-540889A857F9}" type="presParOf" srcId="{2F1B4F03-26D2-464E-BE84-1759A1C23534}" destId="{F48CCB56-EE50-47F8-9124-23B2CCF8C596}" srcOrd="3" destOrd="0" presId="urn:microsoft.com/office/officeart/2005/8/layout/orgChart1"/>
    <dgm:cxn modelId="{560B2371-5840-4458-ADAE-42461D716996}" type="presParOf" srcId="{F48CCB56-EE50-47F8-9124-23B2CCF8C596}" destId="{AD9F0AD8-5CFC-496B-BC9F-5FFFF645D9AC}" srcOrd="0" destOrd="0" presId="urn:microsoft.com/office/officeart/2005/8/layout/orgChart1"/>
    <dgm:cxn modelId="{63EB6F8A-D799-412D-A51F-2155A3689E21}" type="presParOf" srcId="{AD9F0AD8-5CFC-496B-BC9F-5FFFF645D9AC}" destId="{E9B072AA-74A8-4E62-BC1A-C6D53F860D3E}" srcOrd="0" destOrd="0" presId="urn:microsoft.com/office/officeart/2005/8/layout/orgChart1"/>
    <dgm:cxn modelId="{4F0C4D62-7546-47FB-B041-2360C018B782}" type="presParOf" srcId="{AD9F0AD8-5CFC-496B-BC9F-5FFFF645D9AC}" destId="{F5C2DF01-FC10-42B9-939C-CEC4CC61C7C0}" srcOrd="1" destOrd="0" presId="urn:microsoft.com/office/officeart/2005/8/layout/orgChart1"/>
    <dgm:cxn modelId="{969BED7A-467F-4885-9F55-70982874D69D}" type="presParOf" srcId="{F48CCB56-EE50-47F8-9124-23B2CCF8C596}" destId="{53BB3048-8BC3-442C-97F0-E40F63935321}" srcOrd="1" destOrd="0" presId="urn:microsoft.com/office/officeart/2005/8/layout/orgChart1"/>
    <dgm:cxn modelId="{6C4916E0-C8EC-4A0C-93A6-DB2749CC3FD6}" type="presParOf" srcId="{53BB3048-8BC3-442C-97F0-E40F63935321}" destId="{1ADAD3BD-2D1B-44E8-950D-3830A4F1704E}" srcOrd="0" destOrd="0" presId="urn:microsoft.com/office/officeart/2005/8/layout/orgChart1"/>
    <dgm:cxn modelId="{33081755-F7D0-43D8-A426-2D77036796A3}" type="presParOf" srcId="{53BB3048-8BC3-442C-97F0-E40F63935321}" destId="{A4B6EF57-FFC8-4D16-947C-920DCAE20F5A}" srcOrd="1" destOrd="0" presId="urn:microsoft.com/office/officeart/2005/8/layout/orgChart1"/>
    <dgm:cxn modelId="{8440A19F-598B-44EF-AB36-1FBA8620FC7E}" type="presParOf" srcId="{A4B6EF57-FFC8-4D16-947C-920DCAE20F5A}" destId="{EDF8B58E-174F-44A5-90EE-3EDA19B820C9}" srcOrd="0" destOrd="0" presId="urn:microsoft.com/office/officeart/2005/8/layout/orgChart1"/>
    <dgm:cxn modelId="{1C5A6443-B2CB-4B36-AA1A-DAF0AA7FE2B7}" type="presParOf" srcId="{EDF8B58E-174F-44A5-90EE-3EDA19B820C9}" destId="{14EF11A2-EDF5-450F-8EA8-3C0E8EBAFCB4}" srcOrd="0" destOrd="0" presId="urn:microsoft.com/office/officeart/2005/8/layout/orgChart1"/>
    <dgm:cxn modelId="{99E0AE95-BA08-4465-BEAA-A38F0AF9A035}" type="presParOf" srcId="{EDF8B58E-174F-44A5-90EE-3EDA19B820C9}" destId="{179EF1F2-E1AB-4F3A-A62F-DAB2B6AD900C}" srcOrd="1" destOrd="0" presId="urn:microsoft.com/office/officeart/2005/8/layout/orgChart1"/>
    <dgm:cxn modelId="{4ADE2CC2-3C04-44C2-9900-BD3951AC89AE}" type="presParOf" srcId="{A4B6EF57-FFC8-4D16-947C-920DCAE20F5A}" destId="{FCE52290-7C86-48EC-B6CE-5D198895C5E8}" srcOrd="1" destOrd="0" presId="urn:microsoft.com/office/officeart/2005/8/layout/orgChart1"/>
    <dgm:cxn modelId="{D00BAF6A-3955-4823-B3EA-29F3062CE550}" type="presParOf" srcId="{FCE52290-7C86-48EC-B6CE-5D198895C5E8}" destId="{B36F0B5A-6F75-492A-A70B-AA5725B8E1D8}" srcOrd="0" destOrd="0" presId="urn:microsoft.com/office/officeart/2005/8/layout/orgChart1"/>
    <dgm:cxn modelId="{A9121296-FF9F-4C1F-9355-C41BFAB62F10}" type="presParOf" srcId="{FCE52290-7C86-48EC-B6CE-5D198895C5E8}" destId="{5E72DD6C-7E04-42C7-B5D9-9B834982E6B8}" srcOrd="1" destOrd="0" presId="urn:microsoft.com/office/officeart/2005/8/layout/orgChart1"/>
    <dgm:cxn modelId="{7F19F264-4D33-4C10-B12A-9665F944441D}" type="presParOf" srcId="{5E72DD6C-7E04-42C7-B5D9-9B834982E6B8}" destId="{C8ABD0C1-87C3-4532-981D-B54664B1D88C}" srcOrd="0" destOrd="0" presId="urn:microsoft.com/office/officeart/2005/8/layout/orgChart1"/>
    <dgm:cxn modelId="{BBBCB11A-34BA-4759-B6DB-62D5BC02A2E8}" type="presParOf" srcId="{C8ABD0C1-87C3-4532-981D-B54664B1D88C}" destId="{4C70270E-6090-428F-AF8A-8EA1A707E318}" srcOrd="0" destOrd="0" presId="urn:microsoft.com/office/officeart/2005/8/layout/orgChart1"/>
    <dgm:cxn modelId="{1B4D6B26-AE3E-46A8-A60E-20315FA36C6F}" type="presParOf" srcId="{C8ABD0C1-87C3-4532-981D-B54664B1D88C}" destId="{F7BF9F88-8DDA-443A-9DD9-9D021FC16D18}" srcOrd="1" destOrd="0" presId="urn:microsoft.com/office/officeart/2005/8/layout/orgChart1"/>
    <dgm:cxn modelId="{E68499FC-D815-4696-9EE6-8BDA976449E8}" type="presParOf" srcId="{5E72DD6C-7E04-42C7-B5D9-9B834982E6B8}" destId="{D8412815-3C31-48B8-AD81-F2CA38C1E421}" srcOrd="1" destOrd="0" presId="urn:microsoft.com/office/officeart/2005/8/layout/orgChart1"/>
    <dgm:cxn modelId="{F90B5D7F-3819-40BA-B53B-9B33A53666C3}" type="presParOf" srcId="{5E72DD6C-7E04-42C7-B5D9-9B834982E6B8}" destId="{3EDE4E4B-C740-431D-ACBB-9F48D72280F7}" srcOrd="2" destOrd="0" presId="urn:microsoft.com/office/officeart/2005/8/layout/orgChart1"/>
    <dgm:cxn modelId="{C9E96455-844A-420B-B608-34B4ECC3CD0C}" type="presParOf" srcId="{FCE52290-7C86-48EC-B6CE-5D198895C5E8}" destId="{6386707D-E0FC-413E-92B4-278AF2DB7A26}" srcOrd="2" destOrd="0" presId="urn:microsoft.com/office/officeart/2005/8/layout/orgChart1"/>
    <dgm:cxn modelId="{8E8FB170-C013-4B79-B456-99247BBED3B4}" type="presParOf" srcId="{FCE52290-7C86-48EC-B6CE-5D198895C5E8}" destId="{64E79826-0F15-49FF-A365-9A780B48D474}" srcOrd="3" destOrd="0" presId="urn:microsoft.com/office/officeart/2005/8/layout/orgChart1"/>
    <dgm:cxn modelId="{84D972D3-15CD-4E80-9988-425DB2E0F260}" type="presParOf" srcId="{64E79826-0F15-49FF-A365-9A780B48D474}" destId="{17815870-25FE-4CEB-BD23-B90678F8B7E3}" srcOrd="0" destOrd="0" presId="urn:microsoft.com/office/officeart/2005/8/layout/orgChart1"/>
    <dgm:cxn modelId="{7BCD571E-1810-423E-AB1E-4755B7F8FD43}" type="presParOf" srcId="{17815870-25FE-4CEB-BD23-B90678F8B7E3}" destId="{6F5C9AA9-F7AA-4D10-8960-9C7AD09FE465}" srcOrd="0" destOrd="0" presId="urn:microsoft.com/office/officeart/2005/8/layout/orgChart1"/>
    <dgm:cxn modelId="{516F8D11-F51D-4E28-8767-47B115729FCF}" type="presParOf" srcId="{17815870-25FE-4CEB-BD23-B90678F8B7E3}" destId="{73D0090F-2F73-4AB9-982E-0E9761727E72}" srcOrd="1" destOrd="0" presId="urn:microsoft.com/office/officeart/2005/8/layout/orgChart1"/>
    <dgm:cxn modelId="{D2D1640E-9E72-4597-BB4B-5CA67D3629A2}" type="presParOf" srcId="{64E79826-0F15-49FF-A365-9A780B48D474}" destId="{55CC03EC-345B-42AC-B138-18E04706A1C3}" srcOrd="1" destOrd="0" presId="urn:microsoft.com/office/officeart/2005/8/layout/orgChart1"/>
    <dgm:cxn modelId="{547A5E3C-C382-4AE8-8FBF-E1807A42DEBA}" type="presParOf" srcId="{64E79826-0F15-49FF-A365-9A780B48D474}" destId="{63EBA3E1-1A7F-404D-8BC1-5D540CCDF992}" srcOrd="2" destOrd="0" presId="urn:microsoft.com/office/officeart/2005/8/layout/orgChart1"/>
    <dgm:cxn modelId="{4E8F2BC1-0BA0-42FC-ABE9-8CFF7C243F2E}" type="presParOf" srcId="{FCE52290-7C86-48EC-B6CE-5D198895C5E8}" destId="{549090A0-B6F6-41AB-AF6B-536A9978BB1B}" srcOrd="4" destOrd="0" presId="urn:microsoft.com/office/officeart/2005/8/layout/orgChart1"/>
    <dgm:cxn modelId="{122D623E-001E-44A9-ACC7-7DBC1FCD60CE}" type="presParOf" srcId="{FCE52290-7C86-48EC-B6CE-5D198895C5E8}" destId="{70CE3B83-DA20-412A-98BF-D845EDA6A3E0}" srcOrd="5" destOrd="0" presId="urn:microsoft.com/office/officeart/2005/8/layout/orgChart1"/>
    <dgm:cxn modelId="{8C0B80A9-0A61-45B0-B70C-C2CD86355A53}" type="presParOf" srcId="{70CE3B83-DA20-412A-98BF-D845EDA6A3E0}" destId="{F77F4827-A8DB-42F0-A81F-B28726E91D25}" srcOrd="0" destOrd="0" presId="urn:microsoft.com/office/officeart/2005/8/layout/orgChart1"/>
    <dgm:cxn modelId="{2D5BED33-2F49-4CE9-87F0-4FB047A8BD15}" type="presParOf" srcId="{F77F4827-A8DB-42F0-A81F-B28726E91D25}" destId="{1093AB33-15B9-455A-A304-36D86CA39468}" srcOrd="0" destOrd="0" presId="urn:microsoft.com/office/officeart/2005/8/layout/orgChart1"/>
    <dgm:cxn modelId="{B36E10E3-7D4E-468E-91F3-E417BE1246D2}" type="presParOf" srcId="{F77F4827-A8DB-42F0-A81F-B28726E91D25}" destId="{45A919C9-BC7F-4EDB-9FD6-FD0E3C29E302}" srcOrd="1" destOrd="0" presId="urn:microsoft.com/office/officeart/2005/8/layout/orgChart1"/>
    <dgm:cxn modelId="{8839F79C-B246-44D7-9108-7BC0A60C0479}" type="presParOf" srcId="{70CE3B83-DA20-412A-98BF-D845EDA6A3E0}" destId="{F8DDFE17-1D82-4829-AA4C-B75EF3F9B7E0}" srcOrd="1" destOrd="0" presId="urn:microsoft.com/office/officeart/2005/8/layout/orgChart1"/>
    <dgm:cxn modelId="{43858F6D-88AE-41BA-BE83-0AA61ADFE226}" type="presParOf" srcId="{70CE3B83-DA20-412A-98BF-D845EDA6A3E0}" destId="{DA04807B-465E-4EF3-B73F-3BAF7848F40A}" srcOrd="2" destOrd="0" presId="urn:microsoft.com/office/officeart/2005/8/layout/orgChart1"/>
    <dgm:cxn modelId="{485640E3-97B6-4C84-8C68-939975DB37F7}" type="presParOf" srcId="{A4B6EF57-FFC8-4D16-947C-920DCAE20F5A}" destId="{6A022A1B-A3FA-488C-9331-00C8CF53D991}" srcOrd="2" destOrd="0" presId="urn:microsoft.com/office/officeart/2005/8/layout/orgChart1"/>
    <dgm:cxn modelId="{9DDDF07D-D0CF-43FD-B17A-E15A47F6D875}" type="presParOf" srcId="{53BB3048-8BC3-442C-97F0-E40F63935321}" destId="{E4C1B85F-0C3E-447B-8E15-6D0B4F521ECC}" srcOrd="2" destOrd="0" presId="urn:microsoft.com/office/officeart/2005/8/layout/orgChart1"/>
    <dgm:cxn modelId="{811BD8D9-A034-44AD-84A2-5088A4172CBB}" type="presParOf" srcId="{53BB3048-8BC3-442C-97F0-E40F63935321}" destId="{3886A93C-7CE7-4A37-BD7C-784087BE5432}" srcOrd="3" destOrd="0" presId="urn:microsoft.com/office/officeart/2005/8/layout/orgChart1"/>
    <dgm:cxn modelId="{625359D1-6E21-4809-A6DC-6001668982CF}" type="presParOf" srcId="{3886A93C-7CE7-4A37-BD7C-784087BE5432}" destId="{797CB36D-BBC6-4626-87F6-B794926F4AFB}" srcOrd="0" destOrd="0" presId="urn:microsoft.com/office/officeart/2005/8/layout/orgChart1"/>
    <dgm:cxn modelId="{2FBB08CD-E635-4DCF-93A0-94CF92ACB923}" type="presParOf" srcId="{797CB36D-BBC6-4626-87F6-B794926F4AFB}" destId="{AB3E586F-8B1C-4132-8F82-31EAAF86EB0A}" srcOrd="0" destOrd="0" presId="urn:microsoft.com/office/officeart/2005/8/layout/orgChart1"/>
    <dgm:cxn modelId="{E994FC4B-E0F9-4480-80FA-B5BEEBA78C13}" type="presParOf" srcId="{797CB36D-BBC6-4626-87F6-B794926F4AFB}" destId="{F03A807E-41A3-4BC9-97B2-B5FFBC9FF207}" srcOrd="1" destOrd="0" presId="urn:microsoft.com/office/officeart/2005/8/layout/orgChart1"/>
    <dgm:cxn modelId="{27F780F8-AB74-4566-834B-DD0269672A27}" type="presParOf" srcId="{3886A93C-7CE7-4A37-BD7C-784087BE5432}" destId="{77D85AAD-1CF2-4255-B015-5EC29F2F7DA2}" srcOrd="1" destOrd="0" presId="urn:microsoft.com/office/officeart/2005/8/layout/orgChart1"/>
    <dgm:cxn modelId="{2DA41FAB-FB13-4487-818E-CAE2EDA97A82}" type="presParOf" srcId="{77D85AAD-1CF2-4255-B015-5EC29F2F7DA2}" destId="{4A3D53EC-40D4-45B3-B022-45B2FD3A3FBA}" srcOrd="0" destOrd="0" presId="urn:microsoft.com/office/officeart/2005/8/layout/orgChart1"/>
    <dgm:cxn modelId="{BC874C2A-E7CC-4500-85B0-E3089C2C241C}" type="presParOf" srcId="{77D85AAD-1CF2-4255-B015-5EC29F2F7DA2}" destId="{37FFB8E1-437C-4671-912C-2B0F12155DA1}" srcOrd="1" destOrd="0" presId="urn:microsoft.com/office/officeart/2005/8/layout/orgChart1"/>
    <dgm:cxn modelId="{BCB9EE96-CEA0-499A-9347-BBBC48E112E5}" type="presParOf" srcId="{37FFB8E1-437C-4671-912C-2B0F12155DA1}" destId="{037AA0E0-409B-4291-975C-9320A0581C12}" srcOrd="0" destOrd="0" presId="urn:microsoft.com/office/officeart/2005/8/layout/orgChart1"/>
    <dgm:cxn modelId="{B3344E4F-B466-45B1-AC66-CF0108A6DF9A}" type="presParOf" srcId="{037AA0E0-409B-4291-975C-9320A0581C12}" destId="{F744E816-54DE-45B2-8C09-06DA36D02DC5}" srcOrd="0" destOrd="0" presId="urn:microsoft.com/office/officeart/2005/8/layout/orgChart1"/>
    <dgm:cxn modelId="{D6605160-32D3-4CE5-A499-C487E8033E18}" type="presParOf" srcId="{037AA0E0-409B-4291-975C-9320A0581C12}" destId="{9FFFB453-915C-45A9-882A-58E353898EC5}" srcOrd="1" destOrd="0" presId="urn:microsoft.com/office/officeart/2005/8/layout/orgChart1"/>
    <dgm:cxn modelId="{FF630404-709E-46B5-BE3D-9139ADBB0B80}" type="presParOf" srcId="{37FFB8E1-437C-4671-912C-2B0F12155DA1}" destId="{7F707140-123C-4171-BB08-D5AC2701F8F6}" srcOrd="1" destOrd="0" presId="urn:microsoft.com/office/officeart/2005/8/layout/orgChart1"/>
    <dgm:cxn modelId="{630BC5EF-A5C0-4F30-9C04-78A22413CCC4}" type="presParOf" srcId="{37FFB8E1-437C-4671-912C-2B0F12155DA1}" destId="{F71CB3A5-BE8C-4B39-84F3-15F49C188BEF}" srcOrd="2" destOrd="0" presId="urn:microsoft.com/office/officeart/2005/8/layout/orgChart1"/>
    <dgm:cxn modelId="{B94D58E9-FD4A-4A97-A5C5-F285BC3E6C7C}" type="presParOf" srcId="{77D85AAD-1CF2-4255-B015-5EC29F2F7DA2}" destId="{68C46000-2783-47FA-9C23-0E6EFE1B005B}" srcOrd="2" destOrd="0" presId="urn:microsoft.com/office/officeart/2005/8/layout/orgChart1"/>
    <dgm:cxn modelId="{1C941E66-A390-4003-BE0B-9C254F166DFA}" type="presParOf" srcId="{77D85AAD-1CF2-4255-B015-5EC29F2F7DA2}" destId="{20582804-5F57-4D59-9DFB-E0BD94CC547F}" srcOrd="3" destOrd="0" presId="urn:microsoft.com/office/officeart/2005/8/layout/orgChart1"/>
    <dgm:cxn modelId="{F1BC5010-2C38-4755-BA2D-F927C25AB1C4}" type="presParOf" srcId="{20582804-5F57-4D59-9DFB-E0BD94CC547F}" destId="{D036C6CA-9FE6-4E20-99A3-CFAF66AAA446}" srcOrd="0" destOrd="0" presId="urn:microsoft.com/office/officeart/2005/8/layout/orgChart1"/>
    <dgm:cxn modelId="{09DC6E3D-D4AB-4128-A3FD-8335CD4CBB0D}" type="presParOf" srcId="{D036C6CA-9FE6-4E20-99A3-CFAF66AAA446}" destId="{8AC5FD85-B0AC-48E9-A731-8281C18A2AA8}" srcOrd="0" destOrd="0" presId="urn:microsoft.com/office/officeart/2005/8/layout/orgChart1"/>
    <dgm:cxn modelId="{95ADF8E6-C075-4096-9A56-D5561B903858}" type="presParOf" srcId="{D036C6CA-9FE6-4E20-99A3-CFAF66AAA446}" destId="{F235CB3B-ADB6-4153-97EA-EA350EF5EFAF}" srcOrd="1" destOrd="0" presId="urn:microsoft.com/office/officeart/2005/8/layout/orgChart1"/>
    <dgm:cxn modelId="{C02F2D91-DCE3-40A8-83B1-C0F87DC760C0}" type="presParOf" srcId="{20582804-5F57-4D59-9DFB-E0BD94CC547F}" destId="{549DC9A5-4A9B-4205-A01A-71EE58AE1827}" srcOrd="1" destOrd="0" presId="urn:microsoft.com/office/officeart/2005/8/layout/orgChart1"/>
    <dgm:cxn modelId="{853A6D41-CCA5-41AD-AB1D-FBDEB57EBE3F}" type="presParOf" srcId="{20582804-5F57-4D59-9DFB-E0BD94CC547F}" destId="{07A54AD1-4E35-492B-8101-16BEBE3EB9DA}" srcOrd="2" destOrd="0" presId="urn:microsoft.com/office/officeart/2005/8/layout/orgChart1"/>
    <dgm:cxn modelId="{CDDCB41E-C5F0-4C5A-B9AE-CDC238D2D5B6}" type="presParOf" srcId="{3886A93C-7CE7-4A37-BD7C-784087BE5432}" destId="{D262F0AD-E283-453C-A0B1-05DC2878C014}" srcOrd="2" destOrd="0" presId="urn:microsoft.com/office/officeart/2005/8/layout/orgChart1"/>
    <dgm:cxn modelId="{9DE0DFE7-89A8-464F-AD18-0A10D50A71AD}" type="presParOf" srcId="{53BB3048-8BC3-442C-97F0-E40F63935321}" destId="{FAF6BEA8-31BF-4C3A-9762-406E92F27824}" srcOrd="4" destOrd="0" presId="urn:microsoft.com/office/officeart/2005/8/layout/orgChart1"/>
    <dgm:cxn modelId="{B11E7581-1682-4142-AA55-7354CD8597B7}" type="presParOf" srcId="{53BB3048-8BC3-442C-97F0-E40F63935321}" destId="{99B54EA9-92CF-422E-A75C-A48D380608C0}" srcOrd="5" destOrd="0" presId="urn:microsoft.com/office/officeart/2005/8/layout/orgChart1"/>
    <dgm:cxn modelId="{5B50AAD8-8A99-4825-80AA-8D356E0595F7}" type="presParOf" srcId="{99B54EA9-92CF-422E-A75C-A48D380608C0}" destId="{C8BB8A75-801A-49C6-890C-2FD3004BCFAB}" srcOrd="0" destOrd="0" presId="urn:microsoft.com/office/officeart/2005/8/layout/orgChart1"/>
    <dgm:cxn modelId="{F0733931-3DD4-4233-B1EA-A0961E25E6D4}" type="presParOf" srcId="{C8BB8A75-801A-49C6-890C-2FD3004BCFAB}" destId="{DF8EC326-92E8-4A16-BB1C-3BAD78C0637A}" srcOrd="0" destOrd="0" presId="urn:microsoft.com/office/officeart/2005/8/layout/orgChart1"/>
    <dgm:cxn modelId="{5B8A3E5E-DEBB-4A82-8858-6ED605B392DE}" type="presParOf" srcId="{C8BB8A75-801A-49C6-890C-2FD3004BCFAB}" destId="{372D8C31-5EA3-4F06-9127-D64B6251BBC0}" srcOrd="1" destOrd="0" presId="urn:microsoft.com/office/officeart/2005/8/layout/orgChart1"/>
    <dgm:cxn modelId="{8FC5657E-54E8-4A8E-9397-2CD0F4DEEE9D}" type="presParOf" srcId="{99B54EA9-92CF-422E-A75C-A48D380608C0}" destId="{086B16F6-A9A0-4055-A0F1-77F157DC4D71}" srcOrd="1" destOrd="0" presId="urn:microsoft.com/office/officeart/2005/8/layout/orgChart1"/>
    <dgm:cxn modelId="{FE837A88-B3DC-44FC-B1AF-E9F9F5559096}" type="presParOf" srcId="{086B16F6-A9A0-4055-A0F1-77F157DC4D71}" destId="{415010F0-1CE3-4DC5-AE82-D2DB28FA18D1}" srcOrd="0" destOrd="0" presId="urn:microsoft.com/office/officeart/2005/8/layout/orgChart1"/>
    <dgm:cxn modelId="{BC80583A-D763-4B41-A0E3-BD437E9491DB}" type="presParOf" srcId="{086B16F6-A9A0-4055-A0F1-77F157DC4D71}" destId="{9FAF34EA-70CF-4BE5-95ED-FFEBC6FCFF70}" srcOrd="1" destOrd="0" presId="urn:microsoft.com/office/officeart/2005/8/layout/orgChart1"/>
    <dgm:cxn modelId="{F0B65FB1-206A-4920-B040-E4FD139FA77B}" type="presParOf" srcId="{9FAF34EA-70CF-4BE5-95ED-FFEBC6FCFF70}" destId="{173769C3-65CE-4829-BA8A-5E1BA14A5BE8}" srcOrd="0" destOrd="0" presId="urn:microsoft.com/office/officeart/2005/8/layout/orgChart1"/>
    <dgm:cxn modelId="{7E0789C7-5DF8-40C8-BD4A-C8D08A12249E}" type="presParOf" srcId="{173769C3-65CE-4829-BA8A-5E1BA14A5BE8}" destId="{029C7145-9EB2-4105-A0EF-65D2A04151E6}" srcOrd="0" destOrd="0" presId="urn:microsoft.com/office/officeart/2005/8/layout/orgChart1"/>
    <dgm:cxn modelId="{BFF51135-AE4C-4D9D-A7CC-F00B07B4A187}" type="presParOf" srcId="{173769C3-65CE-4829-BA8A-5E1BA14A5BE8}" destId="{E72A74C8-A68F-46B2-A8D6-63668B04B8A1}" srcOrd="1" destOrd="0" presId="urn:microsoft.com/office/officeart/2005/8/layout/orgChart1"/>
    <dgm:cxn modelId="{7EFD0281-D0C5-4405-B5E4-60957E685201}" type="presParOf" srcId="{9FAF34EA-70CF-4BE5-95ED-FFEBC6FCFF70}" destId="{8168AAE4-576B-4A20-9E7F-80906948E665}" srcOrd="1" destOrd="0" presId="urn:microsoft.com/office/officeart/2005/8/layout/orgChart1"/>
    <dgm:cxn modelId="{7EEA22DC-C32B-46C0-9EB7-66F22CFF7A83}" type="presParOf" srcId="{9FAF34EA-70CF-4BE5-95ED-FFEBC6FCFF70}" destId="{3E50A67F-9EE5-4135-AF9D-05535EE933D1}" srcOrd="2" destOrd="0" presId="urn:microsoft.com/office/officeart/2005/8/layout/orgChart1"/>
    <dgm:cxn modelId="{C62E900E-FC4D-410B-93FE-E76F92E02C9C}" type="presParOf" srcId="{086B16F6-A9A0-4055-A0F1-77F157DC4D71}" destId="{8E5A2D97-5634-49C1-B4B7-9E001B58A4D2}" srcOrd="2" destOrd="0" presId="urn:microsoft.com/office/officeart/2005/8/layout/orgChart1"/>
    <dgm:cxn modelId="{3E24E508-BA19-4179-8781-D02990632480}" type="presParOf" srcId="{086B16F6-A9A0-4055-A0F1-77F157DC4D71}" destId="{B63EDFB7-BB20-4347-A73F-F6788C719B91}" srcOrd="3" destOrd="0" presId="urn:microsoft.com/office/officeart/2005/8/layout/orgChart1"/>
    <dgm:cxn modelId="{52B02FF0-9B00-4B5B-B929-9B517B43CD6C}" type="presParOf" srcId="{B63EDFB7-BB20-4347-A73F-F6788C719B91}" destId="{E5D6FBD3-6347-49AF-9E1A-16DB95638A33}" srcOrd="0" destOrd="0" presId="urn:microsoft.com/office/officeart/2005/8/layout/orgChart1"/>
    <dgm:cxn modelId="{8DF8E2B5-3361-4F53-878D-8AEB075B6AD7}" type="presParOf" srcId="{E5D6FBD3-6347-49AF-9E1A-16DB95638A33}" destId="{65677657-8C75-4782-8B5C-C0540D7B075D}" srcOrd="0" destOrd="0" presId="urn:microsoft.com/office/officeart/2005/8/layout/orgChart1"/>
    <dgm:cxn modelId="{3385AF55-C470-4B58-B104-D714BCF5BA66}" type="presParOf" srcId="{E5D6FBD3-6347-49AF-9E1A-16DB95638A33}" destId="{E93F433B-5B12-422D-83A1-EC012B9C0C6C}" srcOrd="1" destOrd="0" presId="urn:microsoft.com/office/officeart/2005/8/layout/orgChart1"/>
    <dgm:cxn modelId="{AA54A6C1-F48D-49F4-AFA3-535E1A17E3A3}" type="presParOf" srcId="{B63EDFB7-BB20-4347-A73F-F6788C719B91}" destId="{2D41CBA2-68DB-4CB8-971F-FBA8C0C673E7}" srcOrd="1" destOrd="0" presId="urn:microsoft.com/office/officeart/2005/8/layout/orgChart1"/>
    <dgm:cxn modelId="{BA25153E-1282-4B06-B826-F69797FC607B}" type="presParOf" srcId="{B63EDFB7-BB20-4347-A73F-F6788C719B91}" destId="{AA6A2B6C-FBF1-4D48-8E08-543FA909F6D4}" srcOrd="2" destOrd="0" presId="urn:microsoft.com/office/officeart/2005/8/layout/orgChart1"/>
    <dgm:cxn modelId="{2B92A330-69C4-4BFA-BAE1-4CE0BABCA6B0}" type="presParOf" srcId="{99B54EA9-92CF-422E-A75C-A48D380608C0}" destId="{869546BB-A2B3-417D-AF56-CFEB7A73559E}" srcOrd="2" destOrd="0" presId="urn:microsoft.com/office/officeart/2005/8/layout/orgChart1"/>
    <dgm:cxn modelId="{59A3153C-F0FE-4DD5-86DF-2D7B2780744C}" type="presParOf" srcId="{F48CCB56-EE50-47F8-9124-23B2CCF8C596}" destId="{D075EED4-B8A9-4F60-8AA6-47B7A28F9356}" srcOrd="2" destOrd="0" presId="urn:microsoft.com/office/officeart/2005/8/layout/orgChart1"/>
    <dgm:cxn modelId="{04281EDF-E28F-43DF-A902-9DDE23E29788}" type="presParOf" srcId="{2F1B4F03-26D2-464E-BE84-1759A1C23534}" destId="{0670601E-DAD4-4952-AAD2-2D549BB4F755}" srcOrd="4" destOrd="0" presId="urn:microsoft.com/office/officeart/2005/8/layout/orgChart1"/>
    <dgm:cxn modelId="{02E4A529-8250-4772-AF3C-CD86AA5390FE}" type="presParOf" srcId="{2F1B4F03-26D2-464E-BE84-1759A1C23534}" destId="{D1B17578-7940-4461-BDD2-E2D3463E3E63}" srcOrd="5" destOrd="0" presId="urn:microsoft.com/office/officeart/2005/8/layout/orgChart1"/>
    <dgm:cxn modelId="{5F34764C-0BE5-4250-9D48-56660116A0F3}" type="presParOf" srcId="{D1B17578-7940-4461-BDD2-E2D3463E3E63}" destId="{CCDD5456-49E7-4A6A-AE03-6195926A0A8C}" srcOrd="0" destOrd="0" presId="urn:microsoft.com/office/officeart/2005/8/layout/orgChart1"/>
    <dgm:cxn modelId="{F91BEA7F-18BC-47BF-B650-58AF2076FA01}" type="presParOf" srcId="{CCDD5456-49E7-4A6A-AE03-6195926A0A8C}" destId="{C2086E58-CE2B-434B-A809-406553190A27}" srcOrd="0" destOrd="0" presId="urn:microsoft.com/office/officeart/2005/8/layout/orgChart1"/>
    <dgm:cxn modelId="{5B903FFA-C41F-4D40-8BA5-1B17CB14A088}" type="presParOf" srcId="{CCDD5456-49E7-4A6A-AE03-6195926A0A8C}" destId="{877AB85E-F425-4E06-90FD-7395A45A7C9C}" srcOrd="1" destOrd="0" presId="urn:microsoft.com/office/officeart/2005/8/layout/orgChart1"/>
    <dgm:cxn modelId="{6E269CB5-38F1-469A-B9F5-B269EEA60F9D}" type="presParOf" srcId="{D1B17578-7940-4461-BDD2-E2D3463E3E63}" destId="{6533D452-9D39-4EF3-B1FB-A0CA78CCFFF9}" srcOrd="1" destOrd="0" presId="urn:microsoft.com/office/officeart/2005/8/layout/orgChart1"/>
    <dgm:cxn modelId="{731A7560-662F-4AFE-89FF-5DBCEC2DB216}" type="presParOf" srcId="{6533D452-9D39-4EF3-B1FB-A0CA78CCFFF9}" destId="{921E331E-9E9E-466A-B522-E3773EBBCACE}" srcOrd="0" destOrd="0" presId="urn:microsoft.com/office/officeart/2005/8/layout/orgChart1"/>
    <dgm:cxn modelId="{7306A76F-DEEA-41E5-86E7-22F60A082B3A}" type="presParOf" srcId="{6533D452-9D39-4EF3-B1FB-A0CA78CCFFF9}" destId="{BB422181-12F7-4E98-9885-2FB56233DF4B}" srcOrd="1" destOrd="0" presId="urn:microsoft.com/office/officeart/2005/8/layout/orgChart1"/>
    <dgm:cxn modelId="{F1C70FA6-DC5D-44A7-870F-90202411B233}" type="presParOf" srcId="{BB422181-12F7-4E98-9885-2FB56233DF4B}" destId="{2ABAD087-5387-4F3A-A556-BE86A75D9D7A}" srcOrd="0" destOrd="0" presId="urn:microsoft.com/office/officeart/2005/8/layout/orgChart1"/>
    <dgm:cxn modelId="{5F62C015-1EE3-4D8A-8316-631E75F89154}" type="presParOf" srcId="{2ABAD087-5387-4F3A-A556-BE86A75D9D7A}" destId="{9AE9CCA4-C5EC-4C7F-A01A-3FA424A78DB5}" srcOrd="0" destOrd="0" presId="urn:microsoft.com/office/officeart/2005/8/layout/orgChart1"/>
    <dgm:cxn modelId="{9FE80315-04DF-4BCF-8BFD-D85288D2FE67}" type="presParOf" srcId="{2ABAD087-5387-4F3A-A556-BE86A75D9D7A}" destId="{698D55B9-914A-4A8D-8462-B11BAD89521D}" srcOrd="1" destOrd="0" presId="urn:microsoft.com/office/officeart/2005/8/layout/orgChart1"/>
    <dgm:cxn modelId="{652E5185-BB5A-45D3-8D6A-1363C0B26BC9}" type="presParOf" srcId="{BB422181-12F7-4E98-9885-2FB56233DF4B}" destId="{D0CE69AE-B3CC-470F-A81A-7AD079DF4D73}" srcOrd="1" destOrd="0" presId="urn:microsoft.com/office/officeart/2005/8/layout/orgChart1"/>
    <dgm:cxn modelId="{FF62A55B-641F-45BF-A564-363043D1F387}" type="presParOf" srcId="{BB422181-12F7-4E98-9885-2FB56233DF4B}" destId="{A76C3730-7D09-4402-BC8A-AB914C6FF179}" srcOrd="2" destOrd="0" presId="urn:microsoft.com/office/officeart/2005/8/layout/orgChart1"/>
    <dgm:cxn modelId="{1A6B9D1C-D883-4742-8BE6-3247A974BEE6}" type="presParOf" srcId="{6533D452-9D39-4EF3-B1FB-A0CA78CCFFF9}" destId="{8B32EA2B-D3C7-428C-83BE-70158396DBA8}" srcOrd="2" destOrd="0" presId="urn:microsoft.com/office/officeart/2005/8/layout/orgChart1"/>
    <dgm:cxn modelId="{1680F78B-892D-49C2-8D48-C19709DCCB88}" type="presParOf" srcId="{6533D452-9D39-4EF3-B1FB-A0CA78CCFFF9}" destId="{2B37A71A-8921-4A34-8679-3FAE414F2A55}" srcOrd="3" destOrd="0" presId="urn:microsoft.com/office/officeart/2005/8/layout/orgChart1"/>
    <dgm:cxn modelId="{A279DFBA-3A8C-4A42-91F9-6BA303CA7881}" type="presParOf" srcId="{2B37A71A-8921-4A34-8679-3FAE414F2A55}" destId="{E6E66CEB-3316-4F25-9322-68D98B7E0058}" srcOrd="0" destOrd="0" presId="urn:microsoft.com/office/officeart/2005/8/layout/orgChart1"/>
    <dgm:cxn modelId="{1441D60B-064A-46E8-AE19-AD90450DA3D3}" type="presParOf" srcId="{E6E66CEB-3316-4F25-9322-68D98B7E0058}" destId="{CDCF954D-0A03-49F0-887F-1D8A10BBE841}" srcOrd="0" destOrd="0" presId="urn:microsoft.com/office/officeart/2005/8/layout/orgChart1"/>
    <dgm:cxn modelId="{B8E811DB-1EFF-44B6-AB38-F2C5D0C3A4B9}" type="presParOf" srcId="{E6E66CEB-3316-4F25-9322-68D98B7E0058}" destId="{364760A3-7002-4D0C-A175-D7AB799CE488}" srcOrd="1" destOrd="0" presId="urn:microsoft.com/office/officeart/2005/8/layout/orgChart1"/>
    <dgm:cxn modelId="{3589A1AF-DA84-43E0-A053-0059D194027A}" type="presParOf" srcId="{2B37A71A-8921-4A34-8679-3FAE414F2A55}" destId="{5BBFF5DD-014F-4867-82F1-EC1ACE3B8394}" srcOrd="1" destOrd="0" presId="urn:microsoft.com/office/officeart/2005/8/layout/orgChart1"/>
    <dgm:cxn modelId="{67BAA795-7157-4D0D-AF0F-FDCE7F834625}" type="presParOf" srcId="{2B37A71A-8921-4A34-8679-3FAE414F2A55}" destId="{4DEE0536-CF26-42AE-98E6-D9B98DB37F17}" srcOrd="2" destOrd="0" presId="urn:microsoft.com/office/officeart/2005/8/layout/orgChart1"/>
    <dgm:cxn modelId="{650249CC-FB18-4FD2-B2D0-4623D7269D13}" type="presParOf" srcId="{6533D452-9D39-4EF3-B1FB-A0CA78CCFFF9}" destId="{EC140675-BC3E-4769-8E55-29D857852EF2}" srcOrd="4" destOrd="0" presId="urn:microsoft.com/office/officeart/2005/8/layout/orgChart1"/>
    <dgm:cxn modelId="{407C9D6F-807B-42AB-92CA-A30C983B85D5}" type="presParOf" srcId="{6533D452-9D39-4EF3-B1FB-A0CA78CCFFF9}" destId="{A1A510A3-D020-4B29-82AA-BCF274A74458}" srcOrd="5" destOrd="0" presId="urn:microsoft.com/office/officeart/2005/8/layout/orgChart1"/>
    <dgm:cxn modelId="{4B464E6C-7BAB-4238-88DE-25FEF06611C0}" type="presParOf" srcId="{A1A510A3-D020-4B29-82AA-BCF274A74458}" destId="{17A82416-6DE7-45BE-89F8-F805830639B0}" srcOrd="0" destOrd="0" presId="urn:microsoft.com/office/officeart/2005/8/layout/orgChart1"/>
    <dgm:cxn modelId="{45A71FA8-6333-44AA-932D-A36144AF19EC}" type="presParOf" srcId="{17A82416-6DE7-45BE-89F8-F805830639B0}" destId="{403AEB6B-5C2D-4177-9E28-73C674AF3815}" srcOrd="0" destOrd="0" presId="urn:microsoft.com/office/officeart/2005/8/layout/orgChart1"/>
    <dgm:cxn modelId="{232C8A74-0C67-4994-9BBD-12D93B8D953C}" type="presParOf" srcId="{17A82416-6DE7-45BE-89F8-F805830639B0}" destId="{3B9E9F8D-6CC1-42B9-8BEE-7DD0791CB384}" srcOrd="1" destOrd="0" presId="urn:microsoft.com/office/officeart/2005/8/layout/orgChart1"/>
    <dgm:cxn modelId="{CD110649-D621-4535-A802-BA3E9A12597F}" type="presParOf" srcId="{A1A510A3-D020-4B29-82AA-BCF274A74458}" destId="{0F124EC5-4B21-4134-893C-0FEC9BA4CBF6}" srcOrd="1" destOrd="0" presId="urn:microsoft.com/office/officeart/2005/8/layout/orgChart1"/>
    <dgm:cxn modelId="{D8DD3565-7AF4-47E1-9B28-018235F5CB57}" type="presParOf" srcId="{A1A510A3-D020-4B29-82AA-BCF274A74458}" destId="{01615E0B-0F71-4DBA-B06B-147DB2AA9A25}" srcOrd="2" destOrd="0" presId="urn:microsoft.com/office/officeart/2005/8/layout/orgChart1"/>
    <dgm:cxn modelId="{2F19DA7E-4E75-4E2A-9B15-469DDCAB8C2F}" type="presParOf" srcId="{6533D452-9D39-4EF3-B1FB-A0CA78CCFFF9}" destId="{97CBF8F3-291B-4CC6-8486-80065EEB6E51}" srcOrd="6" destOrd="0" presId="urn:microsoft.com/office/officeart/2005/8/layout/orgChart1"/>
    <dgm:cxn modelId="{EBC2D857-9BCF-4AE2-911E-3707AC8A2E02}" type="presParOf" srcId="{6533D452-9D39-4EF3-B1FB-A0CA78CCFFF9}" destId="{E2194571-EBCE-462E-A27E-3D04819025CC}" srcOrd="7" destOrd="0" presId="urn:microsoft.com/office/officeart/2005/8/layout/orgChart1"/>
    <dgm:cxn modelId="{E7452538-748F-4BDC-B7D4-93320E981F43}" type="presParOf" srcId="{E2194571-EBCE-462E-A27E-3D04819025CC}" destId="{D21CD0D8-09AE-4F69-ADFD-43896F1F2ADA}" srcOrd="0" destOrd="0" presId="urn:microsoft.com/office/officeart/2005/8/layout/orgChart1"/>
    <dgm:cxn modelId="{F6C5B397-67A6-4F20-B154-0DBB5EAF02BA}" type="presParOf" srcId="{D21CD0D8-09AE-4F69-ADFD-43896F1F2ADA}" destId="{C065ECEF-07AC-41AE-AB99-89DCB440D772}" srcOrd="0" destOrd="0" presId="urn:microsoft.com/office/officeart/2005/8/layout/orgChart1"/>
    <dgm:cxn modelId="{54291791-BC96-4229-AF1B-723EE5A0742D}" type="presParOf" srcId="{D21CD0D8-09AE-4F69-ADFD-43896F1F2ADA}" destId="{7703ADCF-3B7C-4527-B78B-21963F3CE283}" srcOrd="1" destOrd="0" presId="urn:microsoft.com/office/officeart/2005/8/layout/orgChart1"/>
    <dgm:cxn modelId="{455BC84F-C57D-4D4C-BF67-5863B9CC96BE}" type="presParOf" srcId="{E2194571-EBCE-462E-A27E-3D04819025CC}" destId="{C6B3969B-0083-4153-B67B-FBBDC564E607}" srcOrd="1" destOrd="0" presId="urn:microsoft.com/office/officeart/2005/8/layout/orgChart1"/>
    <dgm:cxn modelId="{24FC6B71-0104-4010-9033-841F31A931FD}" type="presParOf" srcId="{E2194571-EBCE-462E-A27E-3D04819025CC}" destId="{6DF117FE-1D60-483D-A61E-59632CC5EFFB}" srcOrd="2" destOrd="0" presId="urn:microsoft.com/office/officeart/2005/8/layout/orgChart1"/>
    <dgm:cxn modelId="{F269DC61-FA5A-4716-B3A2-446B267B3E65}" type="presParOf" srcId="{D1B17578-7940-4461-BDD2-E2D3463E3E63}" destId="{EE3D683F-2EA1-43E6-BDB3-FE76E3305A8F}" srcOrd="2" destOrd="0" presId="urn:microsoft.com/office/officeart/2005/8/layout/orgChart1"/>
    <dgm:cxn modelId="{24A4FFA4-27CD-489B-80A5-666B8E694DB7}" type="presParOf" srcId="{2F60E15D-DDD4-4B67-9FC5-B61811CD7D50}" destId="{AB0B74E6-277C-4AA0-B6AB-C6F8D8F44CC8}" srcOrd="2" destOrd="0" presId="urn:microsoft.com/office/officeart/2005/8/layout/orgChart1"/>
  </dgm:cxnLst>
  <dgm:bg/>
  <dgm:whole/>
</dgm:dataModel>
</file>

<file path=ppt/diagrams/data8.xml><?xml version="1.0" encoding="utf-8"?>
<dgm:dataModel xmlns:dgm="http://schemas.openxmlformats.org/drawingml/2006/diagram" xmlns:a="http://schemas.openxmlformats.org/drawingml/2006/main">
  <dgm:ptLst>
    <dgm:pt modelId="{F6C3232D-A8CF-493E-8E17-B6627447CFD5}" type="doc">
      <dgm:prSet loTypeId="urn:microsoft.com/office/officeart/2005/8/layout/matrix3" loCatId="matrix" qsTypeId="urn:microsoft.com/office/officeart/2005/8/quickstyle/3d4" qsCatId="3D" csTypeId="urn:microsoft.com/office/officeart/2005/8/colors/colorful1" csCatId="colorful" phldr="1"/>
      <dgm:spPr/>
      <dgm:t>
        <a:bodyPr/>
        <a:lstStyle/>
        <a:p>
          <a:endParaRPr lang="en-US"/>
        </a:p>
      </dgm:t>
    </dgm:pt>
    <dgm:pt modelId="{0C9B2436-0807-4DC1-B06C-022A9949717A}">
      <dgm:prSet phldrT="[Text]"/>
      <dgm:spPr/>
      <dgm:t>
        <a:bodyPr/>
        <a:lstStyle/>
        <a:p>
          <a:r>
            <a:rPr lang="en-US" dirty="0" smtClean="0"/>
            <a:t>Negotiation</a:t>
          </a:r>
          <a:endParaRPr lang="en-US" dirty="0"/>
        </a:p>
      </dgm:t>
    </dgm:pt>
    <dgm:pt modelId="{9A9CF583-4E0E-42AF-B9EE-EF53E68E3FB2}" type="parTrans" cxnId="{DB0CA1E3-C7B3-425E-B438-3091D2C39B2B}">
      <dgm:prSet/>
      <dgm:spPr/>
      <dgm:t>
        <a:bodyPr/>
        <a:lstStyle/>
        <a:p>
          <a:endParaRPr lang="en-US"/>
        </a:p>
      </dgm:t>
    </dgm:pt>
    <dgm:pt modelId="{F286192C-D987-4826-8790-08CF1C71BF50}" type="sibTrans" cxnId="{DB0CA1E3-C7B3-425E-B438-3091D2C39B2B}">
      <dgm:prSet/>
      <dgm:spPr/>
      <dgm:t>
        <a:bodyPr/>
        <a:lstStyle/>
        <a:p>
          <a:endParaRPr lang="en-US"/>
        </a:p>
      </dgm:t>
    </dgm:pt>
    <dgm:pt modelId="{A67D6FD7-086D-4187-9864-EB68A7D76C87}">
      <dgm:prSet phldrT="[Text]"/>
      <dgm:spPr/>
      <dgm:t>
        <a:bodyPr/>
        <a:lstStyle/>
        <a:p>
          <a:r>
            <a:rPr lang="en-US" dirty="0" smtClean="0"/>
            <a:t>Mediation</a:t>
          </a:r>
          <a:endParaRPr lang="en-US" dirty="0"/>
        </a:p>
      </dgm:t>
    </dgm:pt>
    <dgm:pt modelId="{A0FAAD86-5D18-47FE-98A3-EDFDAE64454F}" type="parTrans" cxnId="{A0505F81-E2B2-43FA-97E7-61A21D6C4C37}">
      <dgm:prSet/>
      <dgm:spPr/>
      <dgm:t>
        <a:bodyPr/>
        <a:lstStyle/>
        <a:p>
          <a:endParaRPr lang="en-US"/>
        </a:p>
      </dgm:t>
    </dgm:pt>
    <dgm:pt modelId="{AD3AE477-B5A6-4D4E-8CF0-305771BE44E9}" type="sibTrans" cxnId="{A0505F81-E2B2-43FA-97E7-61A21D6C4C37}">
      <dgm:prSet/>
      <dgm:spPr/>
      <dgm:t>
        <a:bodyPr/>
        <a:lstStyle/>
        <a:p>
          <a:endParaRPr lang="en-US"/>
        </a:p>
      </dgm:t>
    </dgm:pt>
    <dgm:pt modelId="{A4412F6C-6010-457A-9F51-31B87475F5DB}">
      <dgm:prSet phldrT="[Text]"/>
      <dgm:spPr/>
      <dgm:t>
        <a:bodyPr/>
        <a:lstStyle/>
        <a:p>
          <a:r>
            <a:rPr lang="en-US" dirty="0" smtClean="0"/>
            <a:t>Arbitration</a:t>
          </a:r>
          <a:endParaRPr lang="en-US" dirty="0"/>
        </a:p>
      </dgm:t>
    </dgm:pt>
    <dgm:pt modelId="{301D4726-689E-4FF1-B83A-E36F854EAD95}" type="parTrans" cxnId="{4644A479-C0DF-44E3-A0A5-831C5D449F9B}">
      <dgm:prSet/>
      <dgm:spPr/>
      <dgm:t>
        <a:bodyPr/>
        <a:lstStyle/>
        <a:p>
          <a:endParaRPr lang="en-US"/>
        </a:p>
      </dgm:t>
    </dgm:pt>
    <dgm:pt modelId="{B26FFA35-1EB2-4A8C-9ED8-C54DCDE74255}" type="sibTrans" cxnId="{4644A479-C0DF-44E3-A0A5-831C5D449F9B}">
      <dgm:prSet/>
      <dgm:spPr/>
      <dgm:t>
        <a:bodyPr/>
        <a:lstStyle/>
        <a:p>
          <a:endParaRPr lang="en-US"/>
        </a:p>
      </dgm:t>
    </dgm:pt>
    <dgm:pt modelId="{3D8D93FD-994E-4F1F-A2A7-D85C178A31E0}">
      <dgm:prSet phldrT="[Text]"/>
      <dgm:spPr/>
      <dgm:t>
        <a:bodyPr/>
        <a:lstStyle/>
        <a:p>
          <a:r>
            <a:rPr lang="en-US" dirty="0" smtClean="0"/>
            <a:t>Group Problem Solving</a:t>
          </a:r>
          <a:endParaRPr lang="en-US" dirty="0"/>
        </a:p>
      </dgm:t>
    </dgm:pt>
    <dgm:pt modelId="{3D558EC2-9E06-42B5-AA7E-B4C39DED16C8}" type="parTrans" cxnId="{1D78C10A-DE28-4E04-B1AC-E1D67C1CDEB8}">
      <dgm:prSet/>
      <dgm:spPr/>
      <dgm:t>
        <a:bodyPr/>
        <a:lstStyle/>
        <a:p>
          <a:endParaRPr lang="en-US"/>
        </a:p>
      </dgm:t>
    </dgm:pt>
    <dgm:pt modelId="{8367B2BE-5669-495E-B58D-1BD392DDF311}" type="sibTrans" cxnId="{1D78C10A-DE28-4E04-B1AC-E1D67C1CDEB8}">
      <dgm:prSet/>
      <dgm:spPr/>
      <dgm:t>
        <a:bodyPr/>
        <a:lstStyle/>
        <a:p>
          <a:endParaRPr lang="en-US"/>
        </a:p>
      </dgm:t>
    </dgm:pt>
    <dgm:pt modelId="{86F4FCCA-6A27-4F61-AF4C-D03A518C42FC}">
      <dgm:prSet phldrT="[Text]"/>
      <dgm:spPr/>
      <dgm:t>
        <a:bodyPr/>
        <a:lstStyle/>
        <a:p>
          <a:endParaRPr lang="en-US" dirty="0"/>
        </a:p>
      </dgm:t>
    </dgm:pt>
    <dgm:pt modelId="{330DF2A0-27E7-4E61-9859-8C04D865B4CD}" type="parTrans" cxnId="{ED503A87-1587-43C8-A2D2-324BA7B60248}">
      <dgm:prSet/>
      <dgm:spPr/>
      <dgm:t>
        <a:bodyPr/>
        <a:lstStyle/>
        <a:p>
          <a:endParaRPr lang="en-US"/>
        </a:p>
      </dgm:t>
    </dgm:pt>
    <dgm:pt modelId="{F32ADF30-0A20-4896-8BDC-8F2E25C04F32}" type="sibTrans" cxnId="{ED503A87-1587-43C8-A2D2-324BA7B60248}">
      <dgm:prSet/>
      <dgm:spPr/>
      <dgm:t>
        <a:bodyPr/>
        <a:lstStyle/>
        <a:p>
          <a:endParaRPr lang="en-US"/>
        </a:p>
      </dgm:t>
    </dgm:pt>
    <dgm:pt modelId="{C6C52BCD-BD65-4B62-8938-83B90FE8CCC4}" type="pres">
      <dgm:prSet presAssocID="{F6C3232D-A8CF-493E-8E17-B6627447CFD5}" presName="matrix" presStyleCnt="0">
        <dgm:presLayoutVars>
          <dgm:chMax val="1"/>
          <dgm:dir/>
          <dgm:resizeHandles val="exact"/>
        </dgm:presLayoutVars>
      </dgm:prSet>
      <dgm:spPr/>
      <dgm:t>
        <a:bodyPr/>
        <a:lstStyle/>
        <a:p>
          <a:endParaRPr lang="en-US"/>
        </a:p>
      </dgm:t>
    </dgm:pt>
    <dgm:pt modelId="{9AC20E64-8AC7-436C-8D43-C7D7E209D289}" type="pres">
      <dgm:prSet presAssocID="{F6C3232D-A8CF-493E-8E17-B6627447CFD5}" presName="diamond" presStyleLbl="bgShp" presStyleIdx="0" presStyleCnt="1"/>
      <dgm:spPr/>
    </dgm:pt>
    <dgm:pt modelId="{795370A3-0A1D-4764-BE64-E7B77F6E648E}" type="pres">
      <dgm:prSet presAssocID="{F6C3232D-A8CF-493E-8E17-B6627447CFD5}" presName="quad1" presStyleLbl="node1" presStyleIdx="0" presStyleCnt="4">
        <dgm:presLayoutVars>
          <dgm:chMax val="0"/>
          <dgm:chPref val="0"/>
          <dgm:bulletEnabled val="1"/>
        </dgm:presLayoutVars>
      </dgm:prSet>
      <dgm:spPr/>
      <dgm:t>
        <a:bodyPr/>
        <a:lstStyle/>
        <a:p>
          <a:endParaRPr lang="en-US"/>
        </a:p>
      </dgm:t>
    </dgm:pt>
    <dgm:pt modelId="{5735FC5D-9347-4B18-8992-8401794BB4BB}" type="pres">
      <dgm:prSet presAssocID="{F6C3232D-A8CF-493E-8E17-B6627447CFD5}" presName="quad2" presStyleLbl="node1" presStyleIdx="1" presStyleCnt="4">
        <dgm:presLayoutVars>
          <dgm:chMax val="0"/>
          <dgm:chPref val="0"/>
          <dgm:bulletEnabled val="1"/>
        </dgm:presLayoutVars>
      </dgm:prSet>
      <dgm:spPr/>
      <dgm:t>
        <a:bodyPr/>
        <a:lstStyle/>
        <a:p>
          <a:endParaRPr lang="en-US"/>
        </a:p>
      </dgm:t>
    </dgm:pt>
    <dgm:pt modelId="{41254EE3-31FA-4272-BDCC-DDDC48BFA659}" type="pres">
      <dgm:prSet presAssocID="{F6C3232D-A8CF-493E-8E17-B6627447CFD5}" presName="quad3" presStyleLbl="node1" presStyleIdx="2" presStyleCnt="4">
        <dgm:presLayoutVars>
          <dgm:chMax val="0"/>
          <dgm:chPref val="0"/>
          <dgm:bulletEnabled val="1"/>
        </dgm:presLayoutVars>
      </dgm:prSet>
      <dgm:spPr/>
      <dgm:t>
        <a:bodyPr/>
        <a:lstStyle/>
        <a:p>
          <a:endParaRPr lang="en-US"/>
        </a:p>
      </dgm:t>
    </dgm:pt>
    <dgm:pt modelId="{7C6EBD5D-5C40-4753-8F29-CE3D72FD19C0}" type="pres">
      <dgm:prSet presAssocID="{F6C3232D-A8CF-493E-8E17-B6627447CFD5}" presName="quad4" presStyleLbl="node1" presStyleIdx="3" presStyleCnt="4">
        <dgm:presLayoutVars>
          <dgm:chMax val="0"/>
          <dgm:chPref val="0"/>
          <dgm:bulletEnabled val="1"/>
        </dgm:presLayoutVars>
      </dgm:prSet>
      <dgm:spPr/>
      <dgm:t>
        <a:bodyPr/>
        <a:lstStyle/>
        <a:p>
          <a:endParaRPr lang="en-US"/>
        </a:p>
      </dgm:t>
    </dgm:pt>
  </dgm:ptLst>
  <dgm:cxnLst>
    <dgm:cxn modelId="{A91DCA2E-230C-4865-889E-B956A627780E}" type="presOf" srcId="{3D8D93FD-994E-4F1F-A2A7-D85C178A31E0}" destId="{7C6EBD5D-5C40-4753-8F29-CE3D72FD19C0}" srcOrd="0" destOrd="0" presId="urn:microsoft.com/office/officeart/2005/8/layout/matrix3"/>
    <dgm:cxn modelId="{A0505F81-E2B2-43FA-97E7-61A21D6C4C37}" srcId="{F6C3232D-A8CF-493E-8E17-B6627447CFD5}" destId="{A67D6FD7-086D-4187-9864-EB68A7D76C87}" srcOrd="1" destOrd="0" parTransId="{A0FAAD86-5D18-47FE-98A3-EDFDAE64454F}" sibTransId="{AD3AE477-B5A6-4D4E-8CF0-305771BE44E9}"/>
    <dgm:cxn modelId="{4D9E247B-8C36-42E1-A579-C315BF94FD4D}" type="presOf" srcId="{0C9B2436-0807-4DC1-B06C-022A9949717A}" destId="{795370A3-0A1D-4764-BE64-E7B77F6E648E}" srcOrd="0" destOrd="0" presId="urn:microsoft.com/office/officeart/2005/8/layout/matrix3"/>
    <dgm:cxn modelId="{4644A479-C0DF-44E3-A0A5-831C5D449F9B}" srcId="{F6C3232D-A8CF-493E-8E17-B6627447CFD5}" destId="{A4412F6C-6010-457A-9F51-31B87475F5DB}" srcOrd="2" destOrd="0" parTransId="{301D4726-689E-4FF1-B83A-E36F854EAD95}" sibTransId="{B26FFA35-1EB2-4A8C-9ED8-C54DCDE74255}"/>
    <dgm:cxn modelId="{1D78C10A-DE28-4E04-B1AC-E1D67C1CDEB8}" srcId="{F6C3232D-A8CF-493E-8E17-B6627447CFD5}" destId="{3D8D93FD-994E-4F1F-A2A7-D85C178A31E0}" srcOrd="3" destOrd="0" parTransId="{3D558EC2-9E06-42B5-AA7E-B4C39DED16C8}" sibTransId="{8367B2BE-5669-495E-B58D-1BD392DDF311}"/>
    <dgm:cxn modelId="{DB0CA1E3-C7B3-425E-B438-3091D2C39B2B}" srcId="{F6C3232D-A8CF-493E-8E17-B6627447CFD5}" destId="{0C9B2436-0807-4DC1-B06C-022A9949717A}" srcOrd="0" destOrd="0" parTransId="{9A9CF583-4E0E-42AF-B9EE-EF53E68E3FB2}" sibTransId="{F286192C-D987-4826-8790-08CF1C71BF50}"/>
    <dgm:cxn modelId="{132CDAB1-F580-467B-8D4E-A1BA41259580}" type="presOf" srcId="{F6C3232D-A8CF-493E-8E17-B6627447CFD5}" destId="{C6C52BCD-BD65-4B62-8938-83B90FE8CCC4}" srcOrd="0" destOrd="0" presId="urn:microsoft.com/office/officeart/2005/8/layout/matrix3"/>
    <dgm:cxn modelId="{790C2B91-7F3C-4FF9-B79E-44EE27894646}" type="presOf" srcId="{A4412F6C-6010-457A-9F51-31B87475F5DB}" destId="{41254EE3-31FA-4272-BDCC-DDDC48BFA659}" srcOrd="0" destOrd="0" presId="urn:microsoft.com/office/officeart/2005/8/layout/matrix3"/>
    <dgm:cxn modelId="{40C01C17-506E-4FDD-AA4A-33505F14B64E}" type="presOf" srcId="{A67D6FD7-086D-4187-9864-EB68A7D76C87}" destId="{5735FC5D-9347-4B18-8992-8401794BB4BB}" srcOrd="0" destOrd="0" presId="urn:microsoft.com/office/officeart/2005/8/layout/matrix3"/>
    <dgm:cxn modelId="{ED503A87-1587-43C8-A2D2-324BA7B60248}" srcId="{F6C3232D-A8CF-493E-8E17-B6627447CFD5}" destId="{86F4FCCA-6A27-4F61-AF4C-D03A518C42FC}" srcOrd="4" destOrd="0" parTransId="{330DF2A0-27E7-4E61-9859-8C04D865B4CD}" sibTransId="{F32ADF30-0A20-4896-8BDC-8F2E25C04F32}"/>
    <dgm:cxn modelId="{D4F70C84-808D-4A5C-B9E2-0A72E4B8369B}" type="presParOf" srcId="{C6C52BCD-BD65-4B62-8938-83B90FE8CCC4}" destId="{9AC20E64-8AC7-436C-8D43-C7D7E209D289}" srcOrd="0" destOrd="0" presId="urn:microsoft.com/office/officeart/2005/8/layout/matrix3"/>
    <dgm:cxn modelId="{F57CA04A-4999-4976-ABD8-AAF4C45541D4}" type="presParOf" srcId="{C6C52BCD-BD65-4B62-8938-83B90FE8CCC4}" destId="{795370A3-0A1D-4764-BE64-E7B77F6E648E}" srcOrd="1" destOrd="0" presId="urn:microsoft.com/office/officeart/2005/8/layout/matrix3"/>
    <dgm:cxn modelId="{18634138-9945-44B9-85BA-A85B1F7ECD33}" type="presParOf" srcId="{C6C52BCD-BD65-4B62-8938-83B90FE8CCC4}" destId="{5735FC5D-9347-4B18-8992-8401794BB4BB}" srcOrd="2" destOrd="0" presId="urn:microsoft.com/office/officeart/2005/8/layout/matrix3"/>
    <dgm:cxn modelId="{1D9B55D9-7F24-4260-97A6-868A4E91D662}" type="presParOf" srcId="{C6C52BCD-BD65-4B62-8938-83B90FE8CCC4}" destId="{41254EE3-31FA-4272-BDCC-DDDC48BFA659}" srcOrd="3" destOrd="0" presId="urn:microsoft.com/office/officeart/2005/8/layout/matrix3"/>
    <dgm:cxn modelId="{18E8476F-17AD-40BF-9368-25D87CDAAAB0}" type="presParOf" srcId="{C6C52BCD-BD65-4B62-8938-83B90FE8CCC4}" destId="{7C6EBD5D-5C40-4753-8F29-CE3D72FD19C0}" srcOrd="4" destOrd="0" presId="urn:microsoft.com/office/officeart/2005/8/layout/matrix3"/>
  </dgm:cxnLst>
  <dgm:bg/>
  <dgm:whole/>
</dgm:dataModel>
</file>

<file path=ppt/diagrams/data9.xml><?xml version="1.0" encoding="utf-8"?>
<dgm:dataModel xmlns:dgm="http://schemas.openxmlformats.org/drawingml/2006/diagram" xmlns:a="http://schemas.openxmlformats.org/drawingml/2006/main">
  <dgm:ptLst>
    <dgm:pt modelId="{95630EDD-A080-41F2-978B-68510AEDE2AC}" type="doc">
      <dgm:prSet loTypeId="urn:microsoft.com/office/officeart/2005/8/layout/default" loCatId="list" qsTypeId="urn:microsoft.com/office/officeart/2005/8/quickstyle/3d3" qsCatId="3D" csTypeId="urn:microsoft.com/office/officeart/2005/8/colors/colorful5" csCatId="colorful" phldr="1"/>
      <dgm:spPr/>
      <dgm:t>
        <a:bodyPr/>
        <a:lstStyle/>
        <a:p>
          <a:endParaRPr lang="en-US"/>
        </a:p>
      </dgm:t>
    </dgm:pt>
    <dgm:pt modelId="{57D37C3E-208C-4E84-A42F-EDEB5A2E9D02}">
      <dgm:prSet phldrT="[Text]"/>
      <dgm:spPr/>
      <dgm:t>
        <a:bodyPr/>
        <a:lstStyle/>
        <a:p>
          <a:r>
            <a:rPr lang="en-US" dirty="0" smtClean="0"/>
            <a:t>1. Negotiating</a:t>
          </a:r>
          <a:endParaRPr lang="en-US" dirty="0"/>
        </a:p>
      </dgm:t>
    </dgm:pt>
    <dgm:pt modelId="{3980848F-198D-4373-A9E9-306CD7BBEBFE}" type="parTrans" cxnId="{A12D6FE1-79C2-4C4B-B186-42604FE5B3FA}">
      <dgm:prSet/>
      <dgm:spPr/>
      <dgm:t>
        <a:bodyPr/>
        <a:lstStyle/>
        <a:p>
          <a:endParaRPr lang="en-US"/>
        </a:p>
      </dgm:t>
    </dgm:pt>
    <dgm:pt modelId="{606EDE03-257E-4AFA-AB36-65AE85BB15A1}" type="sibTrans" cxnId="{A12D6FE1-79C2-4C4B-B186-42604FE5B3FA}">
      <dgm:prSet/>
      <dgm:spPr/>
      <dgm:t>
        <a:bodyPr/>
        <a:lstStyle/>
        <a:p>
          <a:endParaRPr lang="en-US"/>
        </a:p>
      </dgm:t>
    </dgm:pt>
    <dgm:pt modelId="{F1652283-AD8B-40DA-8C7E-13D6996FC912}">
      <dgm:prSet phldrT="[Text]"/>
      <dgm:spPr/>
      <dgm:t>
        <a:bodyPr/>
        <a:lstStyle/>
        <a:p>
          <a:r>
            <a:rPr lang="en-US" dirty="0" smtClean="0"/>
            <a:t>2. Compromising</a:t>
          </a:r>
          <a:endParaRPr lang="en-US" dirty="0"/>
        </a:p>
      </dgm:t>
    </dgm:pt>
    <dgm:pt modelId="{7C563F8D-CA76-4138-9E7B-623C3B15BACF}" type="parTrans" cxnId="{EED6D8CF-63B4-4CFD-8B68-32BFD101C6C7}">
      <dgm:prSet/>
      <dgm:spPr/>
      <dgm:t>
        <a:bodyPr/>
        <a:lstStyle/>
        <a:p>
          <a:endParaRPr lang="en-US"/>
        </a:p>
      </dgm:t>
    </dgm:pt>
    <dgm:pt modelId="{66FBC1A5-F188-45E6-A656-6B80AAFF90B2}" type="sibTrans" cxnId="{EED6D8CF-63B4-4CFD-8B68-32BFD101C6C7}">
      <dgm:prSet/>
      <dgm:spPr/>
      <dgm:t>
        <a:bodyPr/>
        <a:lstStyle/>
        <a:p>
          <a:endParaRPr lang="en-US"/>
        </a:p>
      </dgm:t>
    </dgm:pt>
    <dgm:pt modelId="{9754A16E-914A-4052-AC4E-61D4AFF9C4DF}">
      <dgm:prSet phldrT="[Text]"/>
      <dgm:spPr/>
      <dgm:t>
        <a:bodyPr/>
        <a:lstStyle/>
        <a:p>
          <a:r>
            <a:rPr lang="en-US" dirty="0" smtClean="0"/>
            <a:t>13. Sending an I-Message</a:t>
          </a:r>
          <a:endParaRPr lang="en-US" dirty="0"/>
        </a:p>
      </dgm:t>
    </dgm:pt>
    <dgm:pt modelId="{DF9B0DA0-EC93-49B0-89DE-73AD8B7D06E7}" type="parTrans" cxnId="{35048DCA-F48A-4F5E-BCE6-EC0CFDFB1DF4}">
      <dgm:prSet/>
      <dgm:spPr/>
      <dgm:t>
        <a:bodyPr/>
        <a:lstStyle/>
        <a:p>
          <a:endParaRPr lang="en-US"/>
        </a:p>
      </dgm:t>
    </dgm:pt>
    <dgm:pt modelId="{95546EA4-2845-4B58-9086-4B80218F6D7B}" type="sibTrans" cxnId="{35048DCA-F48A-4F5E-BCE6-EC0CFDFB1DF4}">
      <dgm:prSet/>
      <dgm:spPr/>
      <dgm:t>
        <a:bodyPr/>
        <a:lstStyle/>
        <a:p>
          <a:endParaRPr lang="en-US"/>
        </a:p>
      </dgm:t>
    </dgm:pt>
    <dgm:pt modelId="{35CAFCC0-2346-4DFD-9C2A-D5EE5D0881EB}">
      <dgm:prSet phldrT="[Text]"/>
      <dgm:spPr/>
      <dgm:t>
        <a:bodyPr/>
        <a:lstStyle/>
        <a:p>
          <a:r>
            <a:rPr lang="en-US" dirty="0" smtClean="0"/>
            <a:t>3. Sharing</a:t>
          </a:r>
          <a:endParaRPr lang="en-US" dirty="0"/>
        </a:p>
      </dgm:t>
    </dgm:pt>
    <dgm:pt modelId="{D9F4C44B-3F93-4DD4-92B7-552618A4564F}" type="parTrans" cxnId="{3CADF06D-743E-4DFC-84A3-36077BAADC1B}">
      <dgm:prSet/>
      <dgm:spPr/>
      <dgm:t>
        <a:bodyPr/>
        <a:lstStyle/>
        <a:p>
          <a:endParaRPr lang="en-US"/>
        </a:p>
      </dgm:t>
    </dgm:pt>
    <dgm:pt modelId="{AD6C5CAD-EE05-41A8-AEDE-1287D941DF3F}" type="sibTrans" cxnId="{3CADF06D-743E-4DFC-84A3-36077BAADC1B}">
      <dgm:prSet/>
      <dgm:spPr/>
      <dgm:t>
        <a:bodyPr/>
        <a:lstStyle/>
        <a:p>
          <a:endParaRPr lang="en-US"/>
        </a:p>
      </dgm:t>
    </dgm:pt>
    <dgm:pt modelId="{05EED7E4-8C31-4A3B-927A-6C7D97D397A4}">
      <dgm:prSet phldrT="[Text]"/>
      <dgm:spPr/>
      <dgm:t>
        <a:bodyPr/>
        <a:lstStyle/>
        <a:p>
          <a:r>
            <a:rPr lang="en-US" dirty="0" smtClean="0"/>
            <a:t>4. Taking Turns</a:t>
          </a:r>
          <a:endParaRPr lang="en-US" dirty="0"/>
        </a:p>
      </dgm:t>
    </dgm:pt>
    <dgm:pt modelId="{F7222567-DFA2-4C25-9F84-F34F994B4907}" type="parTrans" cxnId="{0F25E2CB-A123-4C02-A469-66B04E1A30B6}">
      <dgm:prSet/>
      <dgm:spPr/>
      <dgm:t>
        <a:bodyPr/>
        <a:lstStyle/>
        <a:p>
          <a:endParaRPr lang="en-US"/>
        </a:p>
      </dgm:t>
    </dgm:pt>
    <dgm:pt modelId="{707E7AC2-C9F4-47FB-A24F-DDA565ABE965}" type="sibTrans" cxnId="{0F25E2CB-A123-4C02-A469-66B04E1A30B6}">
      <dgm:prSet/>
      <dgm:spPr/>
      <dgm:t>
        <a:bodyPr/>
        <a:lstStyle/>
        <a:p>
          <a:endParaRPr lang="en-US"/>
        </a:p>
      </dgm:t>
    </dgm:pt>
    <dgm:pt modelId="{BBA3B652-D310-4B85-86AB-4FF5FB7CC695}">
      <dgm:prSet phldrT="[Text]"/>
      <dgm:spPr/>
      <dgm:t>
        <a:bodyPr/>
        <a:lstStyle/>
        <a:p>
          <a:r>
            <a:rPr lang="en-US" dirty="0" smtClean="0"/>
            <a:t>5. Chance</a:t>
          </a:r>
          <a:endParaRPr lang="en-US" dirty="0"/>
        </a:p>
      </dgm:t>
    </dgm:pt>
    <dgm:pt modelId="{2E503903-F164-4DD6-8959-3337232874B0}" type="parTrans" cxnId="{96035632-DE95-483E-B3AA-23E11C58E89A}">
      <dgm:prSet/>
      <dgm:spPr/>
      <dgm:t>
        <a:bodyPr/>
        <a:lstStyle/>
        <a:p>
          <a:endParaRPr lang="en-US"/>
        </a:p>
      </dgm:t>
    </dgm:pt>
    <dgm:pt modelId="{31D77FAB-04EB-416D-A379-CED12801AF6E}" type="sibTrans" cxnId="{96035632-DE95-483E-B3AA-23E11C58E89A}">
      <dgm:prSet/>
      <dgm:spPr/>
      <dgm:t>
        <a:bodyPr/>
        <a:lstStyle/>
        <a:p>
          <a:endParaRPr lang="en-US"/>
        </a:p>
      </dgm:t>
    </dgm:pt>
    <dgm:pt modelId="{54E9F283-D244-4234-B5F8-761EEAB63DFE}">
      <dgm:prSet phldrT="[Text]"/>
      <dgm:spPr/>
      <dgm:t>
        <a:bodyPr/>
        <a:lstStyle/>
        <a:p>
          <a:r>
            <a:rPr lang="en-US" dirty="0" smtClean="0"/>
            <a:t>6. Distracting</a:t>
          </a:r>
          <a:endParaRPr lang="en-US" dirty="0"/>
        </a:p>
      </dgm:t>
    </dgm:pt>
    <dgm:pt modelId="{1A242EBB-C88E-4A7C-90AF-FD642B2234F2}" type="parTrans" cxnId="{F64B6EC7-0A6F-4F32-8C93-B8B81F95A5D7}">
      <dgm:prSet/>
      <dgm:spPr/>
      <dgm:t>
        <a:bodyPr/>
        <a:lstStyle/>
        <a:p>
          <a:endParaRPr lang="en-US"/>
        </a:p>
      </dgm:t>
    </dgm:pt>
    <dgm:pt modelId="{07174FE1-D1A0-46E1-BB55-F63EA1F0CDAF}" type="sibTrans" cxnId="{F64B6EC7-0A6F-4F32-8C93-B8B81F95A5D7}">
      <dgm:prSet/>
      <dgm:spPr/>
      <dgm:t>
        <a:bodyPr/>
        <a:lstStyle/>
        <a:p>
          <a:endParaRPr lang="en-US"/>
        </a:p>
      </dgm:t>
    </dgm:pt>
    <dgm:pt modelId="{54B17885-25F3-4C3B-AB59-5B78DC63833B}">
      <dgm:prSet phldrT="[Text]"/>
      <dgm:spPr/>
      <dgm:t>
        <a:bodyPr/>
        <a:lstStyle/>
        <a:p>
          <a:r>
            <a:rPr lang="en-US" dirty="0" smtClean="0"/>
            <a:t>7. Postponing</a:t>
          </a:r>
          <a:endParaRPr lang="en-US" dirty="0"/>
        </a:p>
      </dgm:t>
    </dgm:pt>
    <dgm:pt modelId="{75337136-4340-4E79-AE23-BA8568495CD2}" type="parTrans" cxnId="{6BBFCF19-EAC2-4FED-AA53-299870A53779}">
      <dgm:prSet/>
      <dgm:spPr/>
      <dgm:t>
        <a:bodyPr/>
        <a:lstStyle/>
        <a:p>
          <a:endParaRPr lang="en-US"/>
        </a:p>
      </dgm:t>
    </dgm:pt>
    <dgm:pt modelId="{05C4444C-922E-4FD5-B676-7DEB0E98D9E4}" type="sibTrans" cxnId="{6BBFCF19-EAC2-4FED-AA53-299870A53779}">
      <dgm:prSet/>
      <dgm:spPr/>
      <dgm:t>
        <a:bodyPr/>
        <a:lstStyle/>
        <a:p>
          <a:endParaRPr lang="en-US"/>
        </a:p>
      </dgm:t>
    </dgm:pt>
    <dgm:pt modelId="{AF59574A-CD24-4E40-AA40-19866A76E3DE}">
      <dgm:prSet phldrT="[Text]"/>
      <dgm:spPr/>
      <dgm:t>
        <a:bodyPr/>
        <a:lstStyle/>
        <a:p>
          <a:r>
            <a:rPr lang="en-US" dirty="0" smtClean="0"/>
            <a:t>8. Exaggerating</a:t>
          </a:r>
          <a:endParaRPr lang="en-US" dirty="0"/>
        </a:p>
      </dgm:t>
    </dgm:pt>
    <dgm:pt modelId="{E1E132F7-89B3-42A5-9DB1-17A14ED841FB}" type="parTrans" cxnId="{2134CC36-6488-41A2-8617-0AED9CE92BEC}">
      <dgm:prSet/>
      <dgm:spPr/>
      <dgm:t>
        <a:bodyPr/>
        <a:lstStyle/>
        <a:p>
          <a:endParaRPr lang="en-US"/>
        </a:p>
      </dgm:t>
    </dgm:pt>
    <dgm:pt modelId="{36BB395E-B37B-45BB-8DF8-6D14CEA62F26}" type="sibTrans" cxnId="{2134CC36-6488-41A2-8617-0AED9CE92BEC}">
      <dgm:prSet/>
      <dgm:spPr/>
      <dgm:t>
        <a:bodyPr/>
        <a:lstStyle/>
        <a:p>
          <a:endParaRPr lang="en-US"/>
        </a:p>
      </dgm:t>
    </dgm:pt>
    <dgm:pt modelId="{41B1FED3-F65C-4417-90FC-197B9802B212}">
      <dgm:prSet phldrT="[Text]"/>
      <dgm:spPr/>
      <dgm:t>
        <a:bodyPr/>
        <a:lstStyle/>
        <a:p>
          <a:r>
            <a:rPr lang="en-US" dirty="0" smtClean="0"/>
            <a:t>9. Humor</a:t>
          </a:r>
          <a:endParaRPr lang="en-US" dirty="0"/>
        </a:p>
      </dgm:t>
    </dgm:pt>
    <dgm:pt modelId="{CA68E618-D9AC-485E-B0B7-A13CAA1EE203}" type="parTrans" cxnId="{F130CC46-4B3F-454C-A571-9398EEFFF069}">
      <dgm:prSet/>
      <dgm:spPr/>
      <dgm:t>
        <a:bodyPr/>
        <a:lstStyle/>
        <a:p>
          <a:endParaRPr lang="en-US"/>
        </a:p>
      </dgm:t>
    </dgm:pt>
    <dgm:pt modelId="{D20BFD78-7B77-4944-9A91-C812E9496A0B}" type="sibTrans" cxnId="{F130CC46-4B3F-454C-A571-9398EEFFF069}">
      <dgm:prSet/>
      <dgm:spPr/>
      <dgm:t>
        <a:bodyPr/>
        <a:lstStyle/>
        <a:p>
          <a:endParaRPr lang="en-US"/>
        </a:p>
      </dgm:t>
    </dgm:pt>
    <dgm:pt modelId="{A15AD1A6-5304-4473-A6B1-F54ADB9D5A10}">
      <dgm:prSet phldrT="[Text]"/>
      <dgm:spPr/>
      <dgm:t>
        <a:bodyPr/>
        <a:lstStyle/>
        <a:p>
          <a:r>
            <a:rPr lang="en-US" dirty="0" smtClean="0"/>
            <a:t>10. Abandoning</a:t>
          </a:r>
          <a:endParaRPr lang="en-US" dirty="0"/>
        </a:p>
      </dgm:t>
    </dgm:pt>
    <dgm:pt modelId="{9C011893-598F-40E2-8D5F-36B03EB4E7DD}" type="parTrans" cxnId="{3745FAAD-7D0A-4E60-B184-742756EBC5B2}">
      <dgm:prSet/>
      <dgm:spPr/>
      <dgm:t>
        <a:bodyPr/>
        <a:lstStyle/>
        <a:p>
          <a:endParaRPr lang="en-US"/>
        </a:p>
      </dgm:t>
    </dgm:pt>
    <dgm:pt modelId="{AB728D9C-BE8D-422E-AA8D-D3EA9CD03C45}" type="sibTrans" cxnId="{3745FAAD-7D0A-4E60-B184-742756EBC5B2}">
      <dgm:prSet/>
      <dgm:spPr/>
      <dgm:t>
        <a:bodyPr/>
        <a:lstStyle/>
        <a:p>
          <a:endParaRPr lang="en-US"/>
        </a:p>
      </dgm:t>
    </dgm:pt>
    <dgm:pt modelId="{D3441D26-46AB-44D0-B287-D624287FC58C}">
      <dgm:prSet phldrT="[Text]"/>
      <dgm:spPr/>
      <dgm:t>
        <a:bodyPr/>
        <a:lstStyle/>
        <a:p>
          <a:r>
            <a:rPr lang="en-US" dirty="0" smtClean="0"/>
            <a:t>11. Apologizing</a:t>
          </a:r>
          <a:endParaRPr lang="en-US" dirty="0"/>
        </a:p>
      </dgm:t>
    </dgm:pt>
    <dgm:pt modelId="{4BF7A2B8-97A1-4A89-A73C-D69C90E201BE}" type="parTrans" cxnId="{5F61F059-7CEF-4F74-9549-243A1FD98E58}">
      <dgm:prSet/>
      <dgm:spPr/>
      <dgm:t>
        <a:bodyPr/>
        <a:lstStyle/>
        <a:p>
          <a:endParaRPr lang="en-US"/>
        </a:p>
      </dgm:t>
    </dgm:pt>
    <dgm:pt modelId="{90F0FE91-C364-4B05-8085-0E6CD70E6051}" type="sibTrans" cxnId="{5F61F059-7CEF-4F74-9549-243A1FD98E58}">
      <dgm:prSet/>
      <dgm:spPr/>
      <dgm:t>
        <a:bodyPr/>
        <a:lstStyle/>
        <a:p>
          <a:endParaRPr lang="en-US"/>
        </a:p>
      </dgm:t>
    </dgm:pt>
    <dgm:pt modelId="{C7BD3B20-1C5A-44FF-887F-DD63EB511CCF}">
      <dgm:prSet phldrT="[Text]"/>
      <dgm:spPr/>
      <dgm:t>
        <a:bodyPr/>
        <a:lstStyle/>
        <a:p>
          <a:r>
            <a:rPr lang="en-US" dirty="0" smtClean="0"/>
            <a:t>12. Blame-Free Explanations</a:t>
          </a:r>
          <a:endParaRPr lang="en-US" dirty="0"/>
        </a:p>
      </dgm:t>
    </dgm:pt>
    <dgm:pt modelId="{F917AA97-7C3F-4748-98F7-51F3542728D5}" type="parTrans" cxnId="{FBDDE95F-0762-4592-A31F-9EC9969831F1}">
      <dgm:prSet/>
      <dgm:spPr/>
      <dgm:t>
        <a:bodyPr/>
        <a:lstStyle/>
        <a:p>
          <a:endParaRPr lang="en-US"/>
        </a:p>
      </dgm:t>
    </dgm:pt>
    <dgm:pt modelId="{84A58B4F-3771-415D-882D-743F50C78BCB}" type="sibTrans" cxnId="{FBDDE95F-0762-4592-A31F-9EC9969831F1}">
      <dgm:prSet/>
      <dgm:spPr/>
      <dgm:t>
        <a:bodyPr/>
        <a:lstStyle/>
        <a:p>
          <a:endParaRPr lang="en-US"/>
        </a:p>
      </dgm:t>
    </dgm:pt>
    <dgm:pt modelId="{EFAAC850-0C4F-48B7-9777-B1445299EA1C}">
      <dgm:prSet phldrT="[Text]"/>
      <dgm:spPr/>
      <dgm:t>
        <a:bodyPr/>
        <a:lstStyle/>
        <a:p>
          <a:r>
            <a:rPr lang="en-US" dirty="0" smtClean="0"/>
            <a:t>14. Making an Impact-Statement </a:t>
          </a:r>
          <a:endParaRPr lang="en-US" dirty="0"/>
        </a:p>
      </dgm:t>
    </dgm:pt>
    <dgm:pt modelId="{FDAB5580-2773-4267-96F1-861113988883}" type="parTrans" cxnId="{CB7EB69A-005F-4167-85EB-0DEEC3820053}">
      <dgm:prSet/>
      <dgm:spPr/>
      <dgm:t>
        <a:bodyPr/>
        <a:lstStyle/>
        <a:p>
          <a:endParaRPr lang="en-US"/>
        </a:p>
      </dgm:t>
    </dgm:pt>
    <dgm:pt modelId="{22261509-CABF-4180-AF61-DAC00BA2B296}" type="sibTrans" cxnId="{CB7EB69A-005F-4167-85EB-0DEEC3820053}">
      <dgm:prSet/>
      <dgm:spPr/>
      <dgm:t>
        <a:bodyPr/>
        <a:lstStyle/>
        <a:p>
          <a:endParaRPr lang="en-US"/>
        </a:p>
      </dgm:t>
    </dgm:pt>
    <dgm:pt modelId="{B685CD5A-623F-41AB-AEAA-EEB95D20B6E1}">
      <dgm:prSet phldrT="[Text]"/>
      <dgm:spPr/>
      <dgm:t>
        <a:bodyPr/>
        <a:lstStyle/>
        <a:p>
          <a:r>
            <a:rPr lang="en-US" dirty="0" smtClean="0"/>
            <a:t>15. Active Listening</a:t>
          </a:r>
          <a:endParaRPr lang="en-US" dirty="0"/>
        </a:p>
      </dgm:t>
    </dgm:pt>
    <dgm:pt modelId="{0654EF33-2C18-4BD4-88B1-30C0F1D0E05D}" type="parTrans" cxnId="{18205649-DB4A-4DA9-92F6-5609F53C4CA2}">
      <dgm:prSet/>
      <dgm:spPr/>
      <dgm:t>
        <a:bodyPr/>
        <a:lstStyle/>
        <a:p>
          <a:endParaRPr lang="en-US"/>
        </a:p>
      </dgm:t>
    </dgm:pt>
    <dgm:pt modelId="{2C7824C1-AEB5-4790-B98A-03A91C9635AC}" type="sibTrans" cxnId="{18205649-DB4A-4DA9-92F6-5609F53C4CA2}">
      <dgm:prSet/>
      <dgm:spPr/>
      <dgm:t>
        <a:bodyPr/>
        <a:lstStyle/>
        <a:p>
          <a:endParaRPr lang="en-US"/>
        </a:p>
      </dgm:t>
    </dgm:pt>
    <dgm:pt modelId="{C1615C1A-08FC-406D-8451-C46F882CE3B4}">
      <dgm:prSet phldrT="[Text]"/>
      <dgm:spPr/>
      <dgm:t>
        <a:bodyPr/>
        <a:lstStyle/>
        <a:p>
          <a:r>
            <a:rPr lang="en-US" dirty="0" smtClean="0"/>
            <a:t>16. Stating Your Intention</a:t>
          </a:r>
          <a:endParaRPr lang="en-US" dirty="0"/>
        </a:p>
      </dgm:t>
    </dgm:pt>
    <dgm:pt modelId="{B0FE6040-5DCC-454D-BD48-6E1D22C2162D}" type="parTrans" cxnId="{2B00B05C-BF5C-43E4-9263-4FA0C37A8BF9}">
      <dgm:prSet/>
      <dgm:spPr/>
      <dgm:t>
        <a:bodyPr/>
        <a:lstStyle/>
        <a:p>
          <a:endParaRPr lang="en-US"/>
        </a:p>
      </dgm:t>
    </dgm:pt>
    <dgm:pt modelId="{28C93F85-3B41-4BDC-B57D-E241175D522A}" type="sibTrans" cxnId="{2B00B05C-BF5C-43E4-9263-4FA0C37A8BF9}">
      <dgm:prSet/>
      <dgm:spPr/>
      <dgm:t>
        <a:bodyPr/>
        <a:lstStyle/>
        <a:p>
          <a:endParaRPr lang="en-US"/>
        </a:p>
      </dgm:t>
    </dgm:pt>
    <dgm:pt modelId="{119255E9-0855-47B9-8751-7E3C02A52DD7}">
      <dgm:prSet phldrT="[Text]"/>
      <dgm:spPr/>
      <dgm:t>
        <a:bodyPr/>
        <a:lstStyle/>
        <a:p>
          <a:r>
            <a:rPr lang="en-US" dirty="0" smtClean="0"/>
            <a:t>17. Making a Request</a:t>
          </a:r>
          <a:endParaRPr lang="en-US" dirty="0"/>
        </a:p>
      </dgm:t>
    </dgm:pt>
    <dgm:pt modelId="{748FCC09-DD64-45CD-9522-2FF4C05659C2}" type="parTrans" cxnId="{2CC91460-E37C-45FE-85EF-805980C330C5}">
      <dgm:prSet/>
      <dgm:spPr/>
      <dgm:t>
        <a:bodyPr/>
        <a:lstStyle/>
        <a:p>
          <a:endParaRPr lang="en-US"/>
        </a:p>
      </dgm:t>
    </dgm:pt>
    <dgm:pt modelId="{EC41DE92-CBFC-473D-A4C1-28B1A79BF508}" type="sibTrans" cxnId="{2CC91460-E37C-45FE-85EF-805980C330C5}">
      <dgm:prSet/>
      <dgm:spPr/>
      <dgm:t>
        <a:bodyPr/>
        <a:lstStyle/>
        <a:p>
          <a:endParaRPr lang="en-US"/>
        </a:p>
      </dgm:t>
    </dgm:pt>
    <dgm:pt modelId="{6F4204D6-60D5-418E-8543-5BFBAA4D6F34}">
      <dgm:prSet phldrT="[Text]"/>
      <dgm:spPr/>
      <dgm:t>
        <a:bodyPr/>
        <a:lstStyle/>
        <a:p>
          <a:r>
            <a:rPr lang="en-US" dirty="0" smtClean="0"/>
            <a:t>18. Passive Listening</a:t>
          </a:r>
          <a:endParaRPr lang="en-US" dirty="0"/>
        </a:p>
      </dgm:t>
    </dgm:pt>
    <dgm:pt modelId="{C8771D00-4D9C-4E84-9064-1EF8103118CB}" type="parTrans" cxnId="{F69DFDE0-977F-407C-A624-CDE37E0D0254}">
      <dgm:prSet/>
      <dgm:spPr/>
      <dgm:t>
        <a:bodyPr/>
        <a:lstStyle/>
        <a:p>
          <a:endParaRPr lang="en-US"/>
        </a:p>
      </dgm:t>
    </dgm:pt>
    <dgm:pt modelId="{344C37D6-A7DE-4BD3-8C35-EC09123948E9}" type="sibTrans" cxnId="{F69DFDE0-977F-407C-A624-CDE37E0D0254}">
      <dgm:prSet/>
      <dgm:spPr/>
      <dgm:t>
        <a:bodyPr/>
        <a:lstStyle/>
        <a:p>
          <a:endParaRPr lang="en-US"/>
        </a:p>
      </dgm:t>
    </dgm:pt>
    <dgm:pt modelId="{1AB77D77-7FCC-4696-894E-B6D5DFA73801}">
      <dgm:prSet phldrT="[Text]"/>
      <dgm:spPr/>
      <dgm:t>
        <a:bodyPr/>
        <a:lstStyle/>
        <a:p>
          <a:r>
            <a:rPr lang="en-US" dirty="0" smtClean="0"/>
            <a:t>19. Self-Talk </a:t>
          </a:r>
          <a:endParaRPr lang="en-US" dirty="0"/>
        </a:p>
      </dgm:t>
    </dgm:pt>
    <dgm:pt modelId="{9FEF294E-CB4F-46C2-AC4F-87D550918F9D}" type="parTrans" cxnId="{3AD248AB-5BD1-4F54-AF8D-9B058E42CEB0}">
      <dgm:prSet/>
      <dgm:spPr/>
      <dgm:t>
        <a:bodyPr/>
        <a:lstStyle/>
        <a:p>
          <a:endParaRPr lang="en-US"/>
        </a:p>
      </dgm:t>
    </dgm:pt>
    <dgm:pt modelId="{AF47E266-2219-46D6-8E8A-2F38CEC5B515}" type="sibTrans" cxnId="{3AD248AB-5BD1-4F54-AF8D-9B058E42CEB0}">
      <dgm:prSet/>
      <dgm:spPr/>
      <dgm:t>
        <a:bodyPr/>
        <a:lstStyle/>
        <a:p>
          <a:endParaRPr lang="en-US"/>
        </a:p>
      </dgm:t>
    </dgm:pt>
    <dgm:pt modelId="{447DC58A-D024-4457-B3B4-BD4CCF414A4F}">
      <dgm:prSet phldrT="[Text]"/>
      <dgm:spPr/>
      <dgm:t>
        <a:bodyPr/>
        <a:lstStyle/>
        <a:p>
          <a:r>
            <a:rPr lang="en-US" dirty="0" smtClean="0"/>
            <a:t>20. Seeking Assistance</a:t>
          </a:r>
          <a:endParaRPr lang="en-US" dirty="0"/>
        </a:p>
      </dgm:t>
    </dgm:pt>
    <dgm:pt modelId="{73355024-5A9C-4783-8FBA-7B981BB166CC}" type="parTrans" cxnId="{7BD8C12E-A3B5-464F-A584-BA209716A39B}">
      <dgm:prSet/>
      <dgm:spPr/>
      <dgm:t>
        <a:bodyPr/>
        <a:lstStyle/>
        <a:p>
          <a:endParaRPr lang="en-US"/>
        </a:p>
      </dgm:t>
    </dgm:pt>
    <dgm:pt modelId="{E4C99F61-9413-4FE4-8572-BDA95C61E496}" type="sibTrans" cxnId="{7BD8C12E-A3B5-464F-A584-BA209716A39B}">
      <dgm:prSet/>
      <dgm:spPr/>
      <dgm:t>
        <a:bodyPr/>
        <a:lstStyle/>
        <a:p>
          <a:endParaRPr lang="en-US"/>
        </a:p>
      </dgm:t>
    </dgm:pt>
    <dgm:pt modelId="{083C1788-843F-4581-9A93-14291CAB0261}" type="pres">
      <dgm:prSet presAssocID="{95630EDD-A080-41F2-978B-68510AEDE2AC}" presName="diagram" presStyleCnt="0">
        <dgm:presLayoutVars>
          <dgm:dir/>
          <dgm:resizeHandles val="exact"/>
        </dgm:presLayoutVars>
      </dgm:prSet>
      <dgm:spPr/>
      <dgm:t>
        <a:bodyPr/>
        <a:lstStyle/>
        <a:p>
          <a:endParaRPr lang="en-US"/>
        </a:p>
      </dgm:t>
    </dgm:pt>
    <dgm:pt modelId="{E0494985-34D5-45E2-B6B0-6B2179321618}" type="pres">
      <dgm:prSet presAssocID="{57D37C3E-208C-4E84-A42F-EDEB5A2E9D02}" presName="node" presStyleLbl="node1" presStyleIdx="0" presStyleCnt="20">
        <dgm:presLayoutVars>
          <dgm:bulletEnabled val="1"/>
        </dgm:presLayoutVars>
      </dgm:prSet>
      <dgm:spPr/>
      <dgm:t>
        <a:bodyPr/>
        <a:lstStyle/>
        <a:p>
          <a:endParaRPr lang="en-US"/>
        </a:p>
      </dgm:t>
    </dgm:pt>
    <dgm:pt modelId="{E2CB1A08-3893-4A2B-A508-80C7E694BDF2}" type="pres">
      <dgm:prSet presAssocID="{606EDE03-257E-4AFA-AB36-65AE85BB15A1}" presName="sibTrans" presStyleCnt="0"/>
      <dgm:spPr/>
    </dgm:pt>
    <dgm:pt modelId="{69343BB2-F3D6-4E22-BE7B-4FCB6EB71F18}" type="pres">
      <dgm:prSet presAssocID="{F1652283-AD8B-40DA-8C7E-13D6996FC912}" presName="node" presStyleLbl="node1" presStyleIdx="1" presStyleCnt="20">
        <dgm:presLayoutVars>
          <dgm:bulletEnabled val="1"/>
        </dgm:presLayoutVars>
      </dgm:prSet>
      <dgm:spPr/>
      <dgm:t>
        <a:bodyPr/>
        <a:lstStyle/>
        <a:p>
          <a:endParaRPr lang="en-US"/>
        </a:p>
      </dgm:t>
    </dgm:pt>
    <dgm:pt modelId="{76AA2600-85B3-4F0F-9F72-76EB45BFACEE}" type="pres">
      <dgm:prSet presAssocID="{66FBC1A5-F188-45E6-A656-6B80AAFF90B2}" presName="sibTrans" presStyleCnt="0"/>
      <dgm:spPr/>
    </dgm:pt>
    <dgm:pt modelId="{2451791E-2A63-42C6-91EA-096916173FD1}" type="pres">
      <dgm:prSet presAssocID="{35CAFCC0-2346-4DFD-9C2A-D5EE5D0881EB}" presName="node" presStyleLbl="node1" presStyleIdx="2" presStyleCnt="20">
        <dgm:presLayoutVars>
          <dgm:bulletEnabled val="1"/>
        </dgm:presLayoutVars>
      </dgm:prSet>
      <dgm:spPr/>
      <dgm:t>
        <a:bodyPr/>
        <a:lstStyle/>
        <a:p>
          <a:endParaRPr lang="en-US"/>
        </a:p>
      </dgm:t>
    </dgm:pt>
    <dgm:pt modelId="{8DE28DAD-2385-4AA4-8C31-FD111AB478F9}" type="pres">
      <dgm:prSet presAssocID="{AD6C5CAD-EE05-41A8-AEDE-1287D941DF3F}" presName="sibTrans" presStyleCnt="0"/>
      <dgm:spPr/>
    </dgm:pt>
    <dgm:pt modelId="{B5B394E7-7A33-4EE7-B8DF-EB541B25E76D}" type="pres">
      <dgm:prSet presAssocID="{05EED7E4-8C31-4A3B-927A-6C7D97D397A4}" presName="node" presStyleLbl="node1" presStyleIdx="3" presStyleCnt="20">
        <dgm:presLayoutVars>
          <dgm:bulletEnabled val="1"/>
        </dgm:presLayoutVars>
      </dgm:prSet>
      <dgm:spPr/>
      <dgm:t>
        <a:bodyPr/>
        <a:lstStyle/>
        <a:p>
          <a:endParaRPr lang="en-US"/>
        </a:p>
      </dgm:t>
    </dgm:pt>
    <dgm:pt modelId="{52222125-BB04-4E88-A329-8F60917B228A}" type="pres">
      <dgm:prSet presAssocID="{707E7AC2-C9F4-47FB-A24F-DDA565ABE965}" presName="sibTrans" presStyleCnt="0"/>
      <dgm:spPr/>
    </dgm:pt>
    <dgm:pt modelId="{EDBEA5F3-229A-43BB-B012-30C799F71610}" type="pres">
      <dgm:prSet presAssocID="{BBA3B652-D310-4B85-86AB-4FF5FB7CC695}" presName="node" presStyleLbl="node1" presStyleIdx="4" presStyleCnt="20">
        <dgm:presLayoutVars>
          <dgm:bulletEnabled val="1"/>
        </dgm:presLayoutVars>
      </dgm:prSet>
      <dgm:spPr/>
      <dgm:t>
        <a:bodyPr/>
        <a:lstStyle/>
        <a:p>
          <a:endParaRPr lang="en-US"/>
        </a:p>
      </dgm:t>
    </dgm:pt>
    <dgm:pt modelId="{7A05EC8A-D28C-4089-AB32-C3021A5B71AF}" type="pres">
      <dgm:prSet presAssocID="{31D77FAB-04EB-416D-A379-CED12801AF6E}" presName="sibTrans" presStyleCnt="0"/>
      <dgm:spPr/>
    </dgm:pt>
    <dgm:pt modelId="{F2DAD797-2625-433F-9118-746283C4AEE5}" type="pres">
      <dgm:prSet presAssocID="{54E9F283-D244-4234-B5F8-761EEAB63DFE}" presName="node" presStyleLbl="node1" presStyleIdx="5" presStyleCnt="20">
        <dgm:presLayoutVars>
          <dgm:bulletEnabled val="1"/>
        </dgm:presLayoutVars>
      </dgm:prSet>
      <dgm:spPr/>
      <dgm:t>
        <a:bodyPr/>
        <a:lstStyle/>
        <a:p>
          <a:endParaRPr lang="en-US"/>
        </a:p>
      </dgm:t>
    </dgm:pt>
    <dgm:pt modelId="{F6118C82-843A-44F1-A675-7C3AA597DDEA}" type="pres">
      <dgm:prSet presAssocID="{07174FE1-D1A0-46E1-BB55-F63EA1F0CDAF}" presName="sibTrans" presStyleCnt="0"/>
      <dgm:spPr/>
    </dgm:pt>
    <dgm:pt modelId="{FF5A4D1D-F5BB-472E-9C23-8E30B6A121FF}" type="pres">
      <dgm:prSet presAssocID="{54B17885-25F3-4C3B-AB59-5B78DC63833B}" presName="node" presStyleLbl="node1" presStyleIdx="6" presStyleCnt="20">
        <dgm:presLayoutVars>
          <dgm:bulletEnabled val="1"/>
        </dgm:presLayoutVars>
      </dgm:prSet>
      <dgm:spPr/>
      <dgm:t>
        <a:bodyPr/>
        <a:lstStyle/>
        <a:p>
          <a:endParaRPr lang="en-US"/>
        </a:p>
      </dgm:t>
    </dgm:pt>
    <dgm:pt modelId="{33A28AB4-E72D-4A45-9743-6FD4C6D73CA4}" type="pres">
      <dgm:prSet presAssocID="{05C4444C-922E-4FD5-B676-7DEB0E98D9E4}" presName="sibTrans" presStyleCnt="0"/>
      <dgm:spPr/>
    </dgm:pt>
    <dgm:pt modelId="{41544EBE-9BA3-4DD5-85B9-5665F59FBA21}" type="pres">
      <dgm:prSet presAssocID="{AF59574A-CD24-4E40-AA40-19866A76E3DE}" presName="node" presStyleLbl="node1" presStyleIdx="7" presStyleCnt="20">
        <dgm:presLayoutVars>
          <dgm:bulletEnabled val="1"/>
        </dgm:presLayoutVars>
      </dgm:prSet>
      <dgm:spPr/>
      <dgm:t>
        <a:bodyPr/>
        <a:lstStyle/>
        <a:p>
          <a:endParaRPr lang="en-US"/>
        </a:p>
      </dgm:t>
    </dgm:pt>
    <dgm:pt modelId="{70266DD8-19D1-44CE-8CC2-F4B91654467A}" type="pres">
      <dgm:prSet presAssocID="{36BB395E-B37B-45BB-8DF8-6D14CEA62F26}" presName="sibTrans" presStyleCnt="0"/>
      <dgm:spPr/>
    </dgm:pt>
    <dgm:pt modelId="{87C10F8E-9DCE-4DE4-8FB7-22F30C386E99}" type="pres">
      <dgm:prSet presAssocID="{41B1FED3-F65C-4417-90FC-197B9802B212}" presName="node" presStyleLbl="node1" presStyleIdx="8" presStyleCnt="20">
        <dgm:presLayoutVars>
          <dgm:bulletEnabled val="1"/>
        </dgm:presLayoutVars>
      </dgm:prSet>
      <dgm:spPr/>
      <dgm:t>
        <a:bodyPr/>
        <a:lstStyle/>
        <a:p>
          <a:endParaRPr lang="en-US"/>
        </a:p>
      </dgm:t>
    </dgm:pt>
    <dgm:pt modelId="{44365D20-FECE-4CA0-BA48-BFD54FDDA582}" type="pres">
      <dgm:prSet presAssocID="{D20BFD78-7B77-4944-9A91-C812E9496A0B}" presName="sibTrans" presStyleCnt="0"/>
      <dgm:spPr/>
    </dgm:pt>
    <dgm:pt modelId="{9C162191-F247-42E2-9A0C-69FD8EB69E3D}" type="pres">
      <dgm:prSet presAssocID="{A15AD1A6-5304-4473-A6B1-F54ADB9D5A10}" presName="node" presStyleLbl="node1" presStyleIdx="9" presStyleCnt="20">
        <dgm:presLayoutVars>
          <dgm:bulletEnabled val="1"/>
        </dgm:presLayoutVars>
      </dgm:prSet>
      <dgm:spPr/>
      <dgm:t>
        <a:bodyPr/>
        <a:lstStyle/>
        <a:p>
          <a:endParaRPr lang="en-US"/>
        </a:p>
      </dgm:t>
    </dgm:pt>
    <dgm:pt modelId="{F2B762D0-0B74-4555-B28B-24093936FF55}" type="pres">
      <dgm:prSet presAssocID="{AB728D9C-BE8D-422E-AA8D-D3EA9CD03C45}" presName="sibTrans" presStyleCnt="0"/>
      <dgm:spPr/>
    </dgm:pt>
    <dgm:pt modelId="{C72B1F92-97BA-4AB0-8D8F-CA143081C85F}" type="pres">
      <dgm:prSet presAssocID="{D3441D26-46AB-44D0-B287-D624287FC58C}" presName="node" presStyleLbl="node1" presStyleIdx="10" presStyleCnt="20">
        <dgm:presLayoutVars>
          <dgm:bulletEnabled val="1"/>
        </dgm:presLayoutVars>
      </dgm:prSet>
      <dgm:spPr/>
      <dgm:t>
        <a:bodyPr/>
        <a:lstStyle/>
        <a:p>
          <a:endParaRPr lang="en-US"/>
        </a:p>
      </dgm:t>
    </dgm:pt>
    <dgm:pt modelId="{93C8988A-74F7-45A8-9133-D94D9D1D37E0}" type="pres">
      <dgm:prSet presAssocID="{90F0FE91-C364-4B05-8085-0E6CD70E6051}" presName="sibTrans" presStyleCnt="0"/>
      <dgm:spPr/>
    </dgm:pt>
    <dgm:pt modelId="{4274E6B2-B8A2-472C-9677-D62E0A6EE0B0}" type="pres">
      <dgm:prSet presAssocID="{C7BD3B20-1C5A-44FF-887F-DD63EB511CCF}" presName="node" presStyleLbl="node1" presStyleIdx="11" presStyleCnt="20">
        <dgm:presLayoutVars>
          <dgm:bulletEnabled val="1"/>
        </dgm:presLayoutVars>
      </dgm:prSet>
      <dgm:spPr/>
      <dgm:t>
        <a:bodyPr/>
        <a:lstStyle/>
        <a:p>
          <a:endParaRPr lang="en-US"/>
        </a:p>
      </dgm:t>
    </dgm:pt>
    <dgm:pt modelId="{2EB4ACA7-859B-4AEC-9786-970786362145}" type="pres">
      <dgm:prSet presAssocID="{84A58B4F-3771-415D-882D-743F50C78BCB}" presName="sibTrans" presStyleCnt="0"/>
      <dgm:spPr/>
    </dgm:pt>
    <dgm:pt modelId="{7EF94BC9-74DE-44B8-889A-02E6E755F6C5}" type="pres">
      <dgm:prSet presAssocID="{9754A16E-914A-4052-AC4E-61D4AFF9C4DF}" presName="node" presStyleLbl="node1" presStyleIdx="12" presStyleCnt="20">
        <dgm:presLayoutVars>
          <dgm:bulletEnabled val="1"/>
        </dgm:presLayoutVars>
      </dgm:prSet>
      <dgm:spPr/>
      <dgm:t>
        <a:bodyPr/>
        <a:lstStyle/>
        <a:p>
          <a:endParaRPr lang="en-US"/>
        </a:p>
      </dgm:t>
    </dgm:pt>
    <dgm:pt modelId="{EB0B55A1-5AA8-491F-B00C-87BC447B927E}" type="pres">
      <dgm:prSet presAssocID="{95546EA4-2845-4B58-9086-4B80218F6D7B}" presName="sibTrans" presStyleCnt="0"/>
      <dgm:spPr/>
    </dgm:pt>
    <dgm:pt modelId="{AE43FDDE-C353-47B2-9971-ED377A76E4E4}" type="pres">
      <dgm:prSet presAssocID="{EFAAC850-0C4F-48B7-9777-B1445299EA1C}" presName="node" presStyleLbl="node1" presStyleIdx="13" presStyleCnt="20">
        <dgm:presLayoutVars>
          <dgm:bulletEnabled val="1"/>
        </dgm:presLayoutVars>
      </dgm:prSet>
      <dgm:spPr/>
      <dgm:t>
        <a:bodyPr/>
        <a:lstStyle/>
        <a:p>
          <a:endParaRPr lang="en-US"/>
        </a:p>
      </dgm:t>
    </dgm:pt>
    <dgm:pt modelId="{B3707FC1-6F19-4EB0-A197-107FF027A9E9}" type="pres">
      <dgm:prSet presAssocID="{22261509-CABF-4180-AF61-DAC00BA2B296}" presName="sibTrans" presStyleCnt="0"/>
      <dgm:spPr/>
    </dgm:pt>
    <dgm:pt modelId="{DCE6AB41-1B1F-4250-B1B4-EDB9D20E4A00}" type="pres">
      <dgm:prSet presAssocID="{B685CD5A-623F-41AB-AEAA-EEB95D20B6E1}" presName="node" presStyleLbl="node1" presStyleIdx="14" presStyleCnt="20">
        <dgm:presLayoutVars>
          <dgm:bulletEnabled val="1"/>
        </dgm:presLayoutVars>
      </dgm:prSet>
      <dgm:spPr/>
      <dgm:t>
        <a:bodyPr/>
        <a:lstStyle/>
        <a:p>
          <a:endParaRPr lang="en-US"/>
        </a:p>
      </dgm:t>
    </dgm:pt>
    <dgm:pt modelId="{7C4666E1-726E-40B8-8F57-DC754F86815D}" type="pres">
      <dgm:prSet presAssocID="{2C7824C1-AEB5-4790-B98A-03A91C9635AC}" presName="sibTrans" presStyleCnt="0"/>
      <dgm:spPr/>
    </dgm:pt>
    <dgm:pt modelId="{F4FFB438-2473-4BEE-ACDA-24B5F23590A7}" type="pres">
      <dgm:prSet presAssocID="{C1615C1A-08FC-406D-8451-C46F882CE3B4}" presName="node" presStyleLbl="node1" presStyleIdx="15" presStyleCnt="20">
        <dgm:presLayoutVars>
          <dgm:bulletEnabled val="1"/>
        </dgm:presLayoutVars>
      </dgm:prSet>
      <dgm:spPr/>
      <dgm:t>
        <a:bodyPr/>
        <a:lstStyle/>
        <a:p>
          <a:endParaRPr lang="en-US"/>
        </a:p>
      </dgm:t>
    </dgm:pt>
    <dgm:pt modelId="{9BF300E3-B4A9-482A-AD4D-46EACC3B2CD4}" type="pres">
      <dgm:prSet presAssocID="{28C93F85-3B41-4BDC-B57D-E241175D522A}" presName="sibTrans" presStyleCnt="0"/>
      <dgm:spPr/>
    </dgm:pt>
    <dgm:pt modelId="{A3B647C8-7A36-4203-A685-0FF0AB558393}" type="pres">
      <dgm:prSet presAssocID="{119255E9-0855-47B9-8751-7E3C02A52DD7}" presName="node" presStyleLbl="node1" presStyleIdx="16" presStyleCnt="20">
        <dgm:presLayoutVars>
          <dgm:bulletEnabled val="1"/>
        </dgm:presLayoutVars>
      </dgm:prSet>
      <dgm:spPr/>
      <dgm:t>
        <a:bodyPr/>
        <a:lstStyle/>
        <a:p>
          <a:endParaRPr lang="en-US"/>
        </a:p>
      </dgm:t>
    </dgm:pt>
    <dgm:pt modelId="{D2486241-DC76-4074-BDE5-552AEB3E4854}" type="pres">
      <dgm:prSet presAssocID="{EC41DE92-CBFC-473D-A4C1-28B1A79BF508}" presName="sibTrans" presStyleCnt="0"/>
      <dgm:spPr/>
    </dgm:pt>
    <dgm:pt modelId="{749DE66A-38B3-498A-BE4C-606A1AE2590B}" type="pres">
      <dgm:prSet presAssocID="{6F4204D6-60D5-418E-8543-5BFBAA4D6F34}" presName="node" presStyleLbl="node1" presStyleIdx="17" presStyleCnt="20">
        <dgm:presLayoutVars>
          <dgm:bulletEnabled val="1"/>
        </dgm:presLayoutVars>
      </dgm:prSet>
      <dgm:spPr/>
      <dgm:t>
        <a:bodyPr/>
        <a:lstStyle/>
        <a:p>
          <a:endParaRPr lang="en-US"/>
        </a:p>
      </dgm:t>
    </dgm:pt>
    <dgm:pt modelId="{AF0073B4-4C48-4C17-B27C-180648C2692F}" type="pres">
      <dgm:prSet presAssocID="{344C37D6-A7DE-4BD3-8C35-EC09123948E9}" presName="sibTrans" presStyleCnt="0"/>
      <dgm:spPr/>
    </dgm:pt>
    <dgm:pt modelId="{C0D4F328-5BCC-4BC9-B7E9-FD8A6CFE392F}" type="pres">
      <dgm:prSet presAssocID="{1AB77D77-7FCC-4696-894E-B6D5DFA73801}" presName="node" presStyleLbl="node1" presStyleIdx="18" presStyleCnt="20">
        <dgm:presLayoutVars>
          <dgm:bulletEnabled val="1"/>
        </dgm:presLayoutVars>
      </dgm:prSet>
      <dgm:spPr/>
      <dgm:t>
        <a:bodyPr/>
        <a:lstStyle/>
        <a:p>
          <a:endParaRPr lang="en-US"/>
        </a:p>
      </dgm:t>
    </dgm:pt>
    <dgm:pt modelId="{418D87A2-7648-4FFF-8818-65F83DE2B5CB}" type="pres">
      <dgm:prSet presAssocID="{AF47E266-2219-46D6-8E8A-2F38CEC5B515}" presName="sibTrans" presStyleCnt="0"/>
      <dgm:spPr/>
    </dgm:pt>
    <dgm:pt modelId="{F810037D-15A7-442A-9A8C-DBA9082C23BA}" type="pres">
      <dgm:prSet presAssocID="{447DC58A-D024-4457-B3B4-BD4CCF414A4F}" presName="node" presStyleLbl="node1" presStyleIdx="19" presStyleCnt="20">
        <dgm:presLayoutVars>
          <dgm:bulletEnabled val="1"/>
        </dgm:presLayoutVars>
      </dgm:prSet>
      <dgm:spPr/>
      <dgm:t>
        <a:bodyPr/>
        <a:lstStyle/>
        <a:p>
          <a:endParaRPr lang="en-US"/>
        </a:p>
      </dgm:t>
    </dgm:pt>
  </dgm:ptLst>
  <dgm:cxnLst>
    <dgm:cxn modelId="{E97F277C-6971-43AF-86CA-D8D14C7641E8}" type="presOf" srcId="{57D37C3E-208C-4E84-A42F-EDEB5A2E9D02}" destId="{E0494985-34D5-45E2-B6B0-6B2179321618}" srcOrd="0" destOrd="0" presId="urn:microsoft.com/office/officeart/2005/8/layout/default"/>
    <dgm:cxn modelId="{6A341782-D400-4D13-BC15-2DA9E9E8F5CC}" type="presOf" srcId="{54E9F283-D244-4234-B5F8-761EEAB63DFE}" destId="{F2DAD797-2625-433F-9118-746283C4AEE5}" srcOrd="0" destOrd="0" presId="urn:microsoft.com/office/officeart/2005/8/layout/default"/>
    <dgm:cxn modelId="{3CADF06D-743E-4DFC-84A3-36077BAADC1B}" srcId="{95630EDD-A080-41F2-978B-68510AEDE2AC}" destId="{35CAFCC0-2346-4DFD-9C2A-D5EE5D0881EB}" srcOrd="2" destOrd="0" parTransId="{D9F4C44B-3F93-4DD4-92B7-552618A4564F}" sibTransId="{AD6C5CAD-EE05-41A8-AEDE-1287D941DF3F}"/>
    <dgm:cxn modelId="{F64B6EC7-0A6F-4F32-8C93-B8B81F95A5D7}" srcId="{95630EDD-A080-41F2-978B-68510AEDE2AC}" destId="{54E9F283-D244-4234-B5F8-761EEAB63DFE}" srcOrd="5" destOrd="0" parTransId="{1A242EBB-C88E-4A7C-90AF-FD642B2234F2}" sibTransId="{07174FE1-D1A0-46E1-BB55-F63EA1F0CDAF}"/>
    <dgm:cxn modelId="{7BD8C12E-A3B5-464F-A584-BA209716A39B}" srcId="{95630EDD-A080-41F2-978B-68510AEDE2AC}" destId="{447DC58A-D024-4457-B3B4-BD4CCF414A4F}" srcOrd="19" destOrd="0" parTransId="{73355024-5A9C-4783-8FBA-7B981BB166CC}" sibTransId="{E4C99F61-9413-4FE4-8572-BDA95C61E496}"/>
    <dgm:cxn modelId="{08BA267C-6773-4489-A174-C94835B581B6}" type="presOf" srcId="{95630EDD-A080-41F2-978B-68510AEDE2AC}" destId="{083C1788-843F-4581-9A93-14291CAB0261}" srcOrd="0" destOrd="0" presId="urn:microsoft.com/office/officeart/2005/8/layout/default"/>
    <dgm:cxn modelId="{F7E80986-8B66-44D0-B19B-97C1741B4904}" type="presOf" srcId="{6F4204D6-60D5-418E-8543-5BFBAA4D6F34}" destId="{749DE66A-38B3-498A-BE4C-606A1AE2590B}" srcOrd="0" destOrd="0" presId="urn:microsoft.com/office/officeart/2005/8/layout/default"/>
    <dgm:cxn modelId="{5F61F059-7CEF-4F74-9549-243A1FD98E58}" srcId="{95630EDD-A080-41F2-978B-68510AEDE2AC}" destId="{D3441D26-46AB-44D0-B287-D624287FC58C}" srcOrd="10" destOrd="0" parTransId="{4BF7A2B8-97A1-4A89-A73C-D69C90E201BE}" sibTransId="{90F0FE91-C364-4B05-8085-0E6CD70E6051}"/>
    <dgm:cxn modelId="{34CA42CA-CB9F-429A-A480-64AACF2C0DBE}" type="presOf" srcId="{B685CD5A-623F-41AB-AEAA-EEB95D20B6E1}" destId="{DCE6AB41-1B1F-4250-B1B4-EDB9D20E4A00}" srcOrd="0" destOrd="0" presId="urn:microsoft.com/office/officeart/2005/8/layout/default"/>
    <dgm:cxn modelId="{7C2DDB9A-5BC0-4AEE-98F3-4D0F8CA1EC3A}" type="presOf" srcId="{1AB77D77-7FCC-4696-894E-B6D5DFA73801}" destId="{C0D4F328-5BCC-4BC9-B7E9-FD8A6CFE392F}" srcOrd="0" destOrd="0" presId="urn:microsoft.com/office/officeart/2005/8/layout/default"/>
    <dgm:cxn modelId="{8597C83A-209A-42B4-B389-3880EBEA5502}" type="presOf" srcId="{D3441D26-46AB-44D0-B287-D624287FC58C}" destId="{C72B1F92-97BA-4AB0-8D8F-CA143081C85F}" srcOrd="0" destOrd="0" presId="urn:microsoft.com/office/officeart/2005/8/layout/default"/>
    <dgm:cxn modelId="{EED6D8CF-63B4-4CFD-8B68-32BFD101C6C7}" srcId="{95630EDD-A080-41F2-978B-68510AEDE2AC}" destId="{F1652283-AD8B-40DA-8C7E-13D6996FC912}" srcOrd="1" destOrd="0" parTransId="{7C563F8D-CA76-4138-9E7B-623C3B15BACF}" sibTransId="{66FBC1A5-F188-45E6-A656-6B80AAFF90B2}"/>
    <dgm:cxn modelId="{0F25E2CB-A123-4C02-A469-66B04E1A30B6}" srcId="{95630EDD-A080-41F2-978B-68510AEDE2AC}" destId="{05EED7E4-8C31-4A3B-927A-6C7D97D397A4}" srcOrd="3" destOrd="0" parTransId="{F7222567-DFA2-4C25-9F84-F34F994B4907}" sibTransId="{707E7AC2-C9F4-47FB-A24F-DDA565ABE965}"/>
    <dgm:cxn modelId="{35048DCA-F48A-4F5E-BCE6-EC0CFDFB1DF4}" srcId="{95630EDD-A080-41F2-978B-68510AEDE2AC}" destId="{9754A16E-914A-4052-AC4E-61D4AFF9C4DF}" srcOrd="12" destOrd="0" parTransId="{DF9B0DA0-EC93-49B0-89DE-73AD8B7D06E7}" sibTransId="{95546EA4-2845-4B58-9086-4B80218F6D7B}"/>
    <dgm:cxn modelId="{2860E3FF-FCBA-49E4-8FB0-4FEEC5E5E296}" type="presOf" srcId="{54B17885-25F3-4C3B-AB59-5B78DC63833B}" destId="{FF5A4D1D-F5BB-472E-9C23-8E30B6A121FF}" srcOrd="0" destOrd="0" presId="urn:microsoft.com/office/officeart/2005/8/layout/default"/>
    <dgm:cxn modelId="{96035632-DE95-483E-B3AA-23E11C58E89A}" srcId="{95630EDD-A080-41F2-978B-68510AEDE2AC}" destId="{BBA3B652-D310-4B85-86AB-4FF5FB7CC695}" srcOrd="4" destOrd="0" parTransId="{2E503903-F164-4DD6-8959-3337232874B0}" sibTransId="{31D77FAB-04EB-416D-A379-CED12801AF6E}"/>
    <dgm:cxn modelId="{2134CC36-6488-41A2-8617-0AED9CE92BEC}" srcId="{95630EDD-A080-41F2-978B-68510AEDE2AC}" destId="{AF59574A-CD24-4E40-AA40-19866A76E3DE}" srcOrd="7" destOrd="0" parTransId="{E1E132F7-89B3-42A5-9DB1-17A14ED841FB}" sibTransId="{36BB395E-B37B-45BB-8DF8-6D14CEA62F26}"/>
    <dgm:cxn modelId="{CB7EB69A-005F-4167-85EB-0DEEC3820053}" srcId="{95630EDD-A080-41F2-978B-68510AEDE2AC}" destId="{EFAAC850-0C4F-48B7-9777-B1445299EA1C}" srcOrd="13" destOrd="0" parTransId="{FDAB5580-2773-4267-96F1-861113988883}" sibTransId="{22261509-CABF-4180-AF61-DAC00BA2B296}"/>
    <dgm:cxn modelId="{F69DFDE0-977F-407C-A624-CDE37E0D0254}" srcId="{95630EDD-A080-41F2-978B-68510AEDE2AC}" destId="{6F4204D6-60D5-418E-8543-5BFBAA4D6F34}" srcOrd="17" destOrd="0" parTransId="{C8771D00-4D9C-4E84-9064-1EF8103118CB}" sibTransId="{344C37D6-A7DE-4BD3-8C35-EC09123948E9}"/>
    <dgm:cxn modelId="{44F9052E-42C2-4315-9FDE-F323636734C2}" type="presOf" srcId="{C7BD3B20-1C5A-44FF-887F-DD63EB511CCF}" destId="{4274E6B2-B8A2-472C-9677-D62E0A6EE0B0}" srcOrd="0" destOrd="0" presId="urn:microsoft.com/office/officeart/2005/8/layout/default"/>
    <dgm:cxn modelId="{18205649-DB4A-4DA9-92F6-5609F53C4CA2}" srcId="{95630EDD-A080-41F2-978B-68510AEDE2AC}" destId="{B685CD5A-623F-41AB-AEAA-EEB95D20B6E1}" srcOrd="14" destOrd="0" parTransId="{0654EF33-2C18-4BD4-88B1-30C0F1D0E05D}" sibTransId="{2C7824C1-AEB5-4790-B98A-03A91C9635AC}"/>
    <dgm:cxn modelId="{F130CC46-4B3F-454C-A571-9398EEFFF069}" srcId="{95630EDD-A080-41F2-978B-68510AEDE2AC}" destId="{41B1FED3-F65C-4417-90FC-197B9802B212}" srcOrd="8" destOrd="0" parTransId="{CA68E618-D9AC-485E-B0B7-A13CAA1EE203}" sibTransId="{D20BFD78-7B77-4944-9A91-C812E9496A0B}"/>
    <dgm:cxn modelId="{137904A7-E722-436F-854D-E296C5853E9D}" type="presOf" srcId="{BBA3B652-D310-4B85-86AB-4FF5FB7CC695}" destId="{EDBEA5F3-229A-43BB-B012-30C799F71610}" srcOrd="0" destOrd="0" presId="urn:microsoft.com/office/officeart/2005/8/layout/default"/>
    <dgm:cxn modelId="{A12D6FE1-79C2-4C4B-B186-42604FE5B3FA}" srcId="{95630EDD-A080-41F2-978B-68510AEDE2AC}" destId="{57D37C3E-208C-4E84-A42F-EDEB5A2E9D02}" srcOrd="0" destOrd="0" parTransId="{3980848F-198D-4373-A9E9-306CD7BBEBFE}" sibTransId="{606EDE03-257E-4AFA-AB36-65AE85BB15A1}"/>
    <dgm:cxn modelId="{FBDDE95F-0762-4592-A31F-9EC9969831F1}" srcId="{95630EDD-A080-41F2-978B-68510AEDE2AC}" destId="{C7BD3B20-1C5A-44FF-887F-DD63EB511CCF}" srcOrd="11" destOrd="0" parTransId="{F917AA97-7C3F-4748-98F7-51F3542728D5}" sibTransId="{84A58B4F-3771-415D-882D-743F50C78BCB}"/>
    <dgm:cxn modelId="{6A0F2BCB-6D38-482D-8FA3-4B4AE196EABB}" type="presOf" srcId="{35CAFCC0-2346-4DFD-9C2A-D5EE5D0881EB}" destId="{2451791E-2A63-42C6-91EA-096916173FD1}" srcOrd="0" destOrd="0" presId="urn:microsoft.com/office/officeart/2005/8/layout/default"/>
    <dgm:cxn modelId="{D299F18E-67EB-423E-8B49-662E8509CFDB}" type="presOf" srcId="{447DC58A-D024-4457-B3B4-BD4CCF414A4F}" destId="{F810037D-15A7-442A-9A8C-DBA9082C23BA}" srcOrd="0" destOrd="0" presId="urn:microsoft.com/office/officeart/2005/8/layout/default"/>
    <dgm:cxn modelId="{81DF6A53-42F4-4427-8FBB-2072EDC6053B}" type="presOf" srcId="{05EED7E4-8C31-4A3B-927A-6C7D97D397A4}" destId="{B5B394E7-7A33-4EE7-B8DF-EB541B25E76D}" srcOrd="0" destOrd="0" presId="urn:microsoft.com/office/officeart/2005/8/layout/default"/>
    <dgm:cxn modelId="{2CC91460-E37C-45FE-85EF-805980C330C5}" srcId="{95630EDD-A080-41F2-978B-68510AEDE2AC}" destId="{119255E9-0855-47B9-8751-7E3C02A52DD7}" srcOrd="16" destOrd="0" parTransId="{748FCC09-DD64-45CD-9522-2FF4C05659C2}" sibTransId="{EC41DE92-CBFC-473D-A4C1-28B1A79BF508}"/>
    <dgm:cxn modelId="{C57B5E9B-13CF-4D70-8570-F1904779F888}" type="presOf" srcId="{41B1FED3-F65C-4417-90FC-197B9802B212}" destId="{87C10F8E-9DCE-4DE4-8FB7-22F30C386E99}" srcOrd="0" destOrd="0" presId="urn:microsoft.com/office/officeart/2005/8/layout/default"/>
    <dgm:cxn modelId="{333CE842-E25A-4B4A-969A-355785C9A896}" type="presOf" srcId="{EFAAC850-0C4F-48B7-9777-B1445299EA1C}" destId="{AE43FDDE-C353-47B2-9971-ED377A76E4E4}" srcOrd="0" destOrd="0" presId="urn:microsoft.com/office/officeart/2005/8/layout/default"/>
    <dgm:cxn modelId="{AE127D69-D568-4E06-B362-5F98F95F61C0}" type="presOf" srcId="{119255E9-0855-47B9-8751-7E3C02A52DD7}" destId="{A3B647C8-7A36-4203-A685-0FF0AB558393}" srcOrd="0" destOrd="0" presId="urn:microsoft.com/office/officeart/2005/8/layout/default"/>
    <dgm:cxn modelId="{3AD248AB-5BD1-4F54-AF8D-9B058E42CEB0}" srcId="{95630EDD-A080-41F2-978B-68510AEDE2AC}" destId="{1AB77D77-7FCC-4696-894E-B6D5DFA73801}" srcOrd="18" destOrd="0" parTransId="{9FEF294E-CB4F-46C2-AC4F-87D550918F9D}" sibTransId="{AF47E266-2219-46D6-8E8A-2F38CEC5B515}"/>
    <dgm:cxn modelId="{168D22B3-BC79-46AE-AB75-3F62F005411C}" type="presOf" srcId="{A15AD1A6-5304-4473-A6B1-F54ADB9D5A10}" destId="{9C162191-F247-42E2-9A0C-69FD8EB69E3D}" srcOrd="0" destOrd="0" presId="urn:microsoft.com/office/officeart/2005/8/layout/default"/>
    <dgm:cxn modelId="{3745FAAD-7D0A-4E60-B184-742756EBC5B2}" srcId="{95630EDD-A080-41F2-978B-68510AEDE2AC}" destId="{A15AD1A6-5304-4473-A6B1-F54ADB9D5A10}" srcOrd="9" destOrd="0" parTransId="{9C011893-598F-40E2-8D5F-36B03EB4E7DD}" sibTransId="{AB728D9C-BE8D-422E-AA8D-D3EA9CD03C45}"/>
    <dgm:cxn modelId="{2E4A5A12-5B71-4874-889C-97600B32B09B}" type="presOf" srcId="{9754A16E-914A-4052-AC4E-61D4AFF9C4DF}" destId="{7EF94BC9-74DE-44B8-889A-02E6E755F6C5}" srcOrd="0" destOrd="0" presId="urn:microsoft.com/office/officeart/2005/8/layout/default"/>
    <dgm:cxn modelId="{2B00B05C-BF5C-43E4-9263-4FA0C37A8BF9}" srcId="{95630EDD-A080-41F2-978B-68510AEDE2AC}" destId="{C1615C1A-08FC-406D-8451-C46F882CE3B4}" srcOrd="15" destOrd="0" parTransId="{B0FE6040-5DCC-454D-BD48-6E1D22C2162D}" sibTransId="{28C93F85-3B41-4BDC-B57D-E241175D522A}"/>
    <dgm:cxn modelId="{2D9D75B8-86CB-42F9-AD21-14C276C538AA}" type="presOf" srcId="{C1615C1A-08FC-406D-8451-C46F882CE3B4}" destId="{F4FFB438-2473-4BEE-ACDA-24B5F23590A7}" srcOrd="0" destOrd="0" presId="urn:microsoft.com/office/officeart/2005/8/layout/default"/>
    <dgm:cxn modelId="{3F8E80C0-EADE-4C55-B1D0-BD3FCB1ACF08}" type="presOf" srcId="{AF59574A-CD24-4E40-AA40-19866A76E3DE}" destId="{41544EBE-9BA3-4DD5-85B9-5665F59FBA21}" srcOrd="0" destOrd="0" presId="urn:microsoft.com/office/officeart/2005/8/layout/default"/>
    <dgm:cxn modelId="{6BBFCF19-EAC2-4FED-AA53-299870A53779}" srcId="{95630EDD-A080-41F2-978B-68510AEDE2AC}" destId="{54B17885-25F3-4C3B-AB59-5B78DC63833B}" srcOrd="6" destOrd="0" parTransId="{75337136-4340-4E79-AE23-BA8568495CD2}" sibTransId="{05C4444C-922E-4FD5-B676-7DEB0E98D9E4}"/>
    <dgm:cxn modelId="{1F8AF723-96B9-406F-8382-9F07A863D1F2}" type="presOf" srcId="{F1652283-AD8B-40DA-8C7E-13D6996FC912}" destId="{69343BB2-F3D6-4E22-BE7B-4FCB6EB71F18}" srcOrd="0" destOrd="0" presId="urn:microsoft.com/office/officeart/2005/8/layout/default"/>
    <dgm:cxn modelId="{0E9E7956-AE12-4D56-B742-D98144B8B7EB}" type="presParOf" srcId="{083C1788-843F-4581-9A93-14291CAB0261}" destId="{E0494985-34D5-45E2-B6B0-6B2179321618}" srcOrd="0" destOrd="0" presId="urn:microsoft.com/office/officeart/2005/8/layout/default"/>
    <dgm:cxn modelId="{2541D260-183B-41A0-8F3F-BE0CF48CA487}" type="presParOf" srcId="{083C1788-843F-4581-9A93-14291CAB0261}" destId="{E2CB1A08-3893-4A2B-A508-80C7E694BDF2}" srcOrd="1" destOrd="0" presId="urn:microsoft.com/office/officeart/2005/8/layout/default"/>
    <dgm:cxn modelId="{C0E17B90-5A60-4DE3-AD0E-32F82381E10F}" type="presParOf" srcId="{083C1788-843F-4581-9A93-14291CAB0261}" destId="{69343BB2-F3D6-4E22-BE7B-4FCB6EB71F18}" srcOrd="2" destOrd="0" presId="urn:microsoft.com/office/officeart/2005/8/layout/default"/>
    <dgm:cxn modelId="{82A59471-8A61-42E4-8B5C-0224BE927B30}" type="presParOf" srcId="{083C1788-843F-4581-9A93-14291CAB0261}" destId="{76AA2600-85B3-4F0F-9F72-76EB45BFACEE}" srcOrd="3" destOrd="0" presId="urn:microsoft.com/office/officeart/2005/8/layout/default"/>
    <dgm:cxn modelId="{B19BBB61-A86E-4CC8-8D2E-FB9E9397D51A}" type="presParOf" srcId="{083C1788-843F-4581-9A93-14291CAB0261}" destId="{2451791E-2A63-42C6-91EA-096916173FD1}" srcOrd="4" destOrd="0" presId="urn:microsoft.com/office/officeart/2005/8/layout/default"/>
    <dgm:cxn modelId="{FB310CD5-0943-4953-8173-23B0E5818058}" type="presParOf" srcId="{083C1788-843F-4581-9A93-14291CAB0261}" destId="{8DE28DAD-2385-4AA4-8C31-FD111AB478F9}" srcOrd="5" destOrd="0" presId="urn:microsoft.com/office/officeart/2005/8/layout/default"/>
    <dgm:cxn modelId="{C58958BA-5787-4DD6-99C4-8604C65261E7}" type="presParOf" srcId="{083C1788-843F-4581-9A93-14291CAB0261}" destId="{B5B394E7-7A33-4EE7-B8DF-EB541B25E76D}" srcOrd="6" destOrd="0" presId="urn:microsoft.com/office/officeart/2005/8/layout/default"/>
    <dgm:cxn modelId="{8D5441C5-91A2-423E-ABDC-1CA545645C12}" type="presParOf" srcId="{083C1788-843F-4581-9A93-14291CAB0261}" destId="{52222125-BB04-4E88-A329-8F60917B228A}" srcOrd="7" destOrd="0" presId="urn:microsoft.com/office/officeart/2005/8/layout/default"/>
    <dgm:cxn modelId="{720D0366-3A92-4AB1-92C3-5AEB0551240F}" type="presParOf" srcId="{083C1788-843F-4581-9A93-14291CAB0261}" destId="{EDBEA5F3-229A-43BB-B012-30C799F71610}" srcOrd="8" destOrd="0" presId="urn:microsoft.com/office/officeart/2005/8/layout/default"/>
    <dgm:cxn modelId="{8BEF909E-BE0F-4C22-AAB2-3844D1C26145}" type="presParOf" srcId="{083C1788-843F-4581-9A93-14291CAB0261}" destId="{7A05EC8A-D28C-4089-AB32-C3021A5B71AF}" srcOrd="9" destOrd="0" presId="urn:microsoft.com/office/officeart/2005/8/layout/default"/>
    <dgm:cxn modelId="{1581EF46-56BB-4736-BA9C-E0C2EA6A3738}" type="presParOf" srcId="{083C1788-843F-4581-9A93-14291CAB0261}" destId="{F2DAD797-2625-433F-9118-746283C4AEE5}" srcOrd="10" destOrd="0" presId="urn:microsoft.com/office/officeart/2005/8/layout/default"/>
    <dgm:cxn modelId="{142D0281-ED04-452A-A1BA-31B6BB462C30}" type="presParOf" srcId="{083C1788-843F-4581-9A93-14291CAB0261}" destId="{F6118C82-843A-44F1-A675-7C3AA597DDEA}" srcOrd="11" destOrd="0" presId="urn:microsoft.com/office/officeart/2005/8/layout/default"/>
    <dgm:cxn modelId="{B4B27903-27E7-42E8-B583-1B40977449B7}" type="presParOf" srcId="{083C1788-843F-4581-9A93-14291CAB0261}" destId="{FF5A4D1D-F5BB-472E-9C23-8E30B6A121FF}" srcOrd="12" destOrd="0" presId="urn:microsoft.com/office/officeart/2005/8/layout/default"/>
    <dgm:cxn modelId="{509C55C3-1697-4BC9-9FD1-82A68FDA0594}" type="presParOf" srcId="{083C1788-843F-4581-9A93-14291CAB0261}" destId="{33A28AB4-E72D-4A45-9743-6FD4C6D73CA4}" srcOrd="13" destOrd="0" presId="urn:microsoft.com/office/officeart/2005/8/layout/default"/>
    <dgm:cxn modelId="{6E2B7D14-F8EF-481F-BEB5-DA2071EA25C4}" type="presParOf" srcId="{083C1788-843F-4581-9A93-14291CAB0261}" destId="{41544EBE-9BA3-4DD5-85B9-5665F59FBA21}" srcOrd="14" destOrd="0" presId="urn:microsoft.com/office/officeart/2005/8/layout/default"/>
    <dgm:cxn modelId="{8892B111-1C6C-4E5D-BBEB-3D4A6A45303F}" type="presParOf" srcId="{083C1788-843F-4581-9A93-14291CAB0261}" destId="{70266DD8-19D1-44CE-8CC2-F4B91654467A}" srcOrd="15" destOrd="0" presId="urn:microsoft.com/office/officeart/2005/8/layout/default"/>
    <dgm:cxn modelId="{08797533-26FC-411F-8C7A-DA061CF3FDBC}" type="presParOf" srcId="{083C1788-843F-4581-9A93-14291CAB0261}" destId="{87C10F8E-9DCE-4DE4-8FB7-22F30C386E99}" srcOrd="16" destOrd="0" presId="urn:microsoft.com/office/officeart/2005/8/layout/default"/>
    <dgm:cxn modelId="{9FA852C7-1666-4908-AA37-9959DB11DDAC}" type="presParOf" srcId="{083C1788-843F-4581-9A93-14291CAB0261}" destId="{44365D20-FECE-4CA0-BA48-BFD54FDDA582}" srcOrd="17" destOrd="0" presId="urn:microsoft.com/office/officeart/2005/8/layout/default"/>
    <dgm:cxn modelId="{745B8ED4-EC90-4B86-B9F1-CA72C1ED5D76}" type="presParOf" srcId="{083C1788-843F-4581-9A93-14291CAB0261}" destId="{9C162191-F247-42E2-9A0C-69FD8EB69E3D}" srcOrd="18" destOrd="0" presId="urn:microsoft.com/office/officeart/2005/8/layout/default"/>
    <dgm:cxn modelId="{6A366CF8-07A1-4168-BEA3-26DBC2A6F835}" type="presParOf" srcId="{083C1788-843F-4581-9A93-14291CAB0261}" destId="{F2B762D0-0B74-4555-B28B-24093936FF55}" srcOrd="19" destOrd="0" presId="urn:microsoft.com/office/officeart/2005/8/layout/default"/>
    <dgm:cxn modelId="{D86A87FB-648C-4ED0-B363-064C23490BE5}" type="presParOf" srcId="{083C1788-843F-4581-9A93-14291CAB0261}" destId="{C72B1F92-97BA-4AB0-8D8F-CA143081C85F}" srcOrd="20" destOrd="0" presId="urn:microsoft.com/office/officeart/2005/8/layout/default"/>
    <dgm:cxn modelId="{0BBE357D-3851-4EA5-A20D-7115AE2AE68B}" type="presParOf" srcId="{083C1788-843F-4581-9A93-14291CAB0261}" destId="{93C8988A-74F7-45A8-9133-D94D9D1D37E0}" srcOrd="21" destOrd="0" presId="urn:microsoft.com/office/officeart/2005/8/layout/default"/>
    <dgm:cxn modelId="{E9A613F6-DDA6-4C89-9CDC-52CB35A0B2AC}" type="presParOf" srcId="{083C1788-843F-4581-9A93-14291CAB0261}" destId="{4274E6B2-B8A2-472C-9677-D62E0A6EE0B0}" srcOrd="22" destOrd="0" presId="urn:microsoft.com/office/officeart/2005/8/layout/default"/>
    <dgm:cxn modelId="{16D41600-039B-4405-92C8-60B78D185B4A}" type="presParOf" srcId="{083C1788-843F-4581-9A93-14291CAB0261}" destId="{2EB4ACA7-859B-4AEC-9786-970786362145}" srcOrd="23" destOrd="0" presId="urn:microsoft.com/office/officeart/2005/8/layout/default"/>
    <dgm:cxn modelId="{CC35BDD1-CA08-4FA1-B0AF-2061338849AE}" type="presParOf" srcId="{083C1788-843F-4581-9A93-14291CAB0261}" destId="{7EF94BC9-74DE-44B8-889A-02E6E755F6C5}" srcOrd="24" destOrd="0" presId="urn:microsoft.com/office/officeart/2005/8/layout/default"/>
    <dgm:cxn modelId="{04E9D232-F2EF-42F9-959A-B3C9B2523B8C}" type="presParOf" srcId="{083C1788-843F-4581-9A93-14291CAB0261}" destId="{EB0B55A1-5AA8-491F-B00C-87BC447B927E}" srcOrd="25" destOrd="0" presId="urn:microsoft.com/office/officeart/2005/8/layout/default"/>
    <dgm:cxn modelId="{E693DAA0-E95D-4DB2-BADA-17C03CD88557}" type="presParOf" srcId="{083C1788-843F-4581-9A93-14291CAB0261}" destId="{AE43FDDE-C353-47B2-9971-ED377A76E4E4}" srcOrd="26" destOrd="0" presId="urn:microsoft.com/office/officeart/2005/8/layout/default"/>
    <dgm:cxn modelId="{B838A84D-C660-4D3B-9F60-1D93B74AA60F}" type="presParOf" srcId="{083C1788-843F-4581-9A93-14291CAB0261}" destId="{B3707FC1-6F19-4EB0-A197-107FF027A9E9}" srcOrd="27" destOrd="0" presId="urn:microsoft.com/office/officeart/2005/8/layout/default"/>
    <dgm:cxn modelId="{2E762323-8E84-4FC8-9D26-4466849B7D66}" type="presParOf" srcId="{083C1788-843F-4581-9A93-14291CAB0261}" destId="{DCE6AB41-1B1F-4250-B1B4-EDB9D20E4A00}" srcOrd="28" destOrd="0" presId="urn:microsoft.com/office/officeart/2005/8/layout/default"/>
    <dgm:cxn modelId="{34817AB1-F788-45B5-BDED-942238E40823}" type="presParOf" srcId="{083C1788-843F-4581-9A93-14291CAB0261}" destId="{7C4666E1-726E-40B8-8F57-DC754F86815D}" srcOrd="29" destOrd="0" presId="urn:microsoft.com/office/officeart/2005/8/layout/default"/>
    <dgm:cxn modelId="{6988420E-9118-4B51-9EDA-B51A7737F1F0}" type="presParOf" srcId="{083C1788-843F-4581-9A93-14291CAB0261}" destId="{F4FFB438-2473-4BEE-ACDA-24B5F23590A7}" srcOrd="30" destOrd="0" presId="urn:microsoft.com/office/officeart/2005/8/layout/default"/>
    <dgm:cxn modelId="{0B3CED4F-45A7-4E26-ABDA-6A75823663E0}" type="presParOf" srcId="{083C1788-843F-4581-9A93-14291CAB0261}" destId="{9BF300E3-B4A9-482A-AD4D-46EACC3B2CD4}" srcOrd="31" destOrd="0" presId="urn:microsoft.com/office/officeart/2005/8/layout/default"/>
    <dgm:cxn modelId="{7AAB7F01-E1DD-43E8-88A1-BE7BDF8E1712}" type="presParOf" srcId="{083C1788-843F-4581-9A93-14291CAB0261}" destId="{A3B647C8-7A36-4203-A685-0FF0AB558393}" srcOrd="32" destOrd="0" presId="urn:microsoft.com/office/officeart/2005/8/layout/default"/>
    <dgm:cxn modelId="{061B3ECB-B330-4534-8957-0A7450088B12}" type="presParOf" srcId="{083C1788-843F-4581-9A93-14291CAB0261}" destId="{D2486241-DC76-4074-BDE5-552AEB3E4854}" srcOrd="33" destOrd="0" presId="urn:microsoft.com/office/officeart/2005/8/layout/default"/>
    <dgm:cxn modelId="{F5C3BD55-4276-4329-82AA-597B5D703F09}" type="presParOf" srcId="{083C1788-843F-4581-9A93-14291CAB0261}" destId="{749DE66A-38B3-498A-BE4C-606A1AE2590B}" srcOrd="34" destOrd="0" presId="urn:microsoft.com/office/officeart/2005/8/layout/default"/>
    <dgm:cxn modelId="{1E38DCD6-A677-4E0E-A44F-74CDA0AAC736}" type="presParOf" srcId="{083C1788-843F-4581-9A93-14291CAB0261}" destId="{AF0073B4-4C48-4C17-B27C-180648C2692F}" srcOrd="35" destOrd="0" presId="urn:microsoft.com/office/officeart/2005/8/layout/default"/>
    <dgm:cxn modelId="{C56068EF-81A1-4E0F-9C1C-4B8D96199135}" type="presParOf" srcId="{083C1788-843F-4581-9A93-14291CAB0261}" destId="{C0D4F328-5BCC-4BC9-B7E9-FD8A6CFE392F}" srcOrd="36" destOrd="0" presId="urn:microsoft.com/office/officeart/2005/8/layout/default"/>
    <dgm:cxn modelId="{6DAAE62C-46AE-482B-B88A-589D2FB28362}" type="presParOf" srcId="{083C1788-843F-4581-9A93-14291CAB0261}" destId="{418D87A2-7648-4FFF-8818-65F83DE2B5CB}" srcOrd="37" destOrd="0" presId="urn:microsoft.com/office/officeart/2005/8/layout/default"/>
    <dgm:cxn modelId="{13396289-02D3-4BED-AE74-B9BA2FCB2648}" type="presParOf" srcId="{083C1788-843F-4581-9A93-14291CAB0261}" destId="{F810037D-15A7-442A-9A8C-DBA9082C23BA}" srcOrd="38" destOrd="0" presId="urn:microsoft.com/office/officeart/2005/8/layout/default"/>
  </dgm:cxnLst>
  <dgm:bg/>
  <dgm:whole/>
</dgm:dataModel>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4">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4">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vList4">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4">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9.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270BBC-EA8E-4664-8B05-81B191D45CF2}" type="datetimeFigureOut">
              <a:rPr lang="en-US" smtClean="0"/>
              <a:pPr/>
              <a:t>7/26/2010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BEE63F-40FF-4F7D-8E02-1CC04DA6E5FD}"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7BEE63F-40FF-4F7D-8E02-1CC04DA6E5FD}"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7BEE63F-40FF-4F7D-8E02-1CC04DA6E5FD}" type="slidenum">
              <a:rPr lang="en-US" smtClean="0"/>
              <a:pPr/>
              <a:t>6</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7BEE63F-40FF-4F7D-8E02-1CC04DA6E5FD}" type="slidenum">
              <a:rPr lang="en-US" smtClean="0"/>
              <a:pPr/>
              <a:t>13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7BEE63F-40FF-4F7D-8E02-1CC04DA6E5FD}" type="slidenum">
              <a:rPr lang="en-US" smtClean="0"/>
              <a:pPr/>
              <a:t>17</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7BEE63F-40FF-4F7D-8E02-1CC04DA6E5FD}" type="slidenum">
              <a:rPr lang="en-US" smtClean="0"/>
              <a:pPr/>
              <a:t>41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2A78156-1E25-412A-9930-8A7800A3A318}" type="datetimeFigureOut">
              <a:rPr lang="en-US" smtClean="0"/>
              <a:pPr/>
              <a:t>7/26/2010</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E7EDA433-8784-4D9F-A546-56F534293FF2}" type="slidenum">
              <a:rPr lang="en-US" smtClean="0"/>
              <a:pPr/>
              <a:t>‹#›</a:t>
            </a:fld>
            <a:endParaRPr lang="en-US" dirty="0"/>
          </a:p>
        </p:txBody>
      </p:sp>
    </p:spTree>
  </p:cSld>
  <p:clrMapOvr>
    <a:masterClrMapping/>
  </p:clrMapOvr>
  <p:transition spd="slow" advClick="0" advTm="5882">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2A78156-1E25-412A-9930-8A7800A3A318}" type="datetimeFigureOut">
              <a:rPr lang="en-US" smtClean="0"/>
              <a:pPr/>
              <a:t>7/26/2010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7EDA433-8784-4D9F-A546-56F534293FF2}" type="slidenum">
              <a:rPr lang="en-US" smtClean="0"/>
              <a:pPr/>
              <a:t>‹#›</a:t>
            </a:fld>
            <a:endParaRPr lang="en-US" dirty="0"/>
          </a:p>
        </p:txBody>
      </p:sp>
    </p:spTree>
  </p:cSld>
  <p:clrMapOvr>
    <a:masterClrMapping/>
  </p:clrMapOvr>
  <p:transition spd="slow" advClick="0" advTm="5882">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2A78156-1E25-412A-9930-8A7800A3A318}" type="datetimeFigureOut">
              <a:rPr lang="en-US" smtClean="0"/>
              <a:pPr/>
              <a:t>7/26/2010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7EDA433-8784-4D9F-A546-56F534293FF2}" type="slidenum">
              <a:rPr lang="en-US" smtClean="0"/>
              <a:pPr/>
              <a:t>‹#›</a:t>
            </a:fld>
            <a:endParaRPr lang="en-US" dirty="0"/>
          </a:p>
        </p:txBody>
      </p:sp>
    </p:spTree>
  </p:cSld>
  <p:clrMapOvr>
    <a:masterClrMapping/>
  </p:clrMapOvr>
  <p:transition spd="slow" advClick="0" advTm="5882">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2A78156-1E25-412A-9930-8A7800A3A318}" type="datetimeFigureOut">
              <a:rPr lang="en-US" smtClean="0"/>
              <a:pPr/>
              <a:t>7/26/2010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7EDA433-8784-4D9F-A546-56F534293FF2}" type="slidenum">
              <a:rPr lang="en-US" smtClean="0"/>
              <a:pPr/>
              <a:t>‹#›</a:t>
            </a:fld>
            <a:endParaRPr lang="en-US" dirty="0"/>
          </a:p>
        </p:txBody>
      </p:sp>
    </p:spTree>
  </p:cSld>
  <p:clrMapOvr>
    <a:masterClrMapping/>
  </p:clrMapOvr>
  <p:transition spd="slow" advClick="0" advTm="5882">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2A78156-1E25-412A-9930-8A7800A3A318}" type="datetimeFigureOut">
              <a:rPr lang="en-US" smtClean="0"/>
              <a:pPr/>
              <a:t>7/26/2010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7EDA433-8784-4D9F-A546-56F534293FF2}" type="slidenum">
              <a:rPr lang="en-US" smtClean="0"/>
              <a:pPr/>
              <a:t>‹#›</a:t>
            </a:fld>
            <a:endParaRPr lang="en-US" dirty="0"/>
          </a:p>
        </p:txBody>
      </p:sp>
    </p:spTree>
  </p:cSld>
  <p:clrMapOvr>
    <a:masterClrMapping/>
  </p:clrMapOvr>
  <p:transition spd="slow" advClick="0" advTm="5882">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2A78156-1E25-412A-9930-8A7800A3A318}" type="datetimeFigureOut">
              <a:rPr lang="en-US" smtClean="0"/>
              <a:pPr/>
              <a:t>7/26/2010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7EDA433-8784-4D9F-A546-56F534293FF2}" type="slidenum">
              <a:rPr lang="en-US" smtClean="0"/>
              <a:pPr/>
              <a:t>‹#›</a:t>
            </a:fld>
            <a:endParaRPr lang="en-US" dirty="0"/>
          </a:p>
        </p:txBody>
      </p:sp>
    </p:spTree>
  </p:cSld>
  <p:clrMapOvr>
    <a:masterClrMapping/>
  </p:clrMapOvr>
  <p:transition spd="slow" advClick="0" advTm="5882">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2A78156-1E25-412A-9930-8A7800A3A318}" type="datetimeFigureOut">
              <a:rPr lang="en-US" smtClean="0"/>
              <a:pPr/>
              <a:t>7/26/2010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7EDA433-8784-4D9F-A546-56F534293FF2}" type="slidenum">
              <a:rPr lang="en-US" smtClean="0"/>
              <a:pPr/>
              <a:t>‹#›</a:t>
            </a:fld>
            <a:endParaRPr lang="en-US" dirty="0"/>
          </a:p>
        </p:txBody>
      </p:sp>
    </p:spTree>
  </p:cSld>
  <p:clrMapOvr>
    <a:masterClrMapping/>
  </p:clrMapOvr>
  <p:transition spd="slow" advClick="0" advTm="5882">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2A78156-1E25-412A-9930-8A7800A3A318}" type="datetimeFigureOut">
              <a:rPr lang="en-US" smtClean="0"/>
              <a:pPr/>
              <a:t>7/26/2010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7EDA433-8784-4D9F-A546-56F534293FF2}" type="slidenum">
              <a:rPr lang="en-US" smtClean="0"/>
              <a:pPr/>
              <a:t>‹#›</a:t>
            </a:fld>
            <a:endParaRPr lang="en-US" dirty="0"/>
          </a:p>
        </p:txBody>
      </p:sp>
    </p:spTree>
  </p:cSld>
  <p:clrMapOvr>
    <a:masterClrMapping/>
  </p:clrMapOvr>
  <p:transition spd="slow" advClick="0" advTm="5882">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A78156-1E25-412A-9930-8A7800A3A318}" type="datetimeFigureOut">
              <a:rPr lang="en-US" smtClean="0"/>
              <a:pPr/>
              <a:t>7/26/2010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7EDA433-8784-4D9F-A546-56F534293FF2}" type="slidenum">
              <a:rPr lang="en-US" smtClean="0"/>
              <a:pPr/>
              <a:t>‹#›</a:t>
            </a:fld>
            <a:endParaRPr lang="en-US" dirty="0"/>
          </a:p>
        </p:txBody>
      </p:sp>
    </p:spTree>
  </p:cSld>
  <p:clrMapOvr>
    <a:masterClrMapping/>
  </p:clrMapOvr>
  <p:transition spd="slow" advClick="0" advTm="5882">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2A78156-1E25-412A-9930-8A7800A3A318}" type="datetimeFigureOut">
              <a:rPr lang="en-US" smtClean="0"/>
              <a:pPr/>
              <a:t>7/26/2010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7EDA433-8784-4D9F-A546-56F534293FF2}" type="slidenum">
              <a:rPr lang="en-US" smtClean="0"/>
              <a:pPr/>
              <a:t>‹#›</a:t>
            </a:fld>
            <a:endParaRPr lang="en-US" dirty="0"/>
          </a:p>
        </p:txBody>
      </p:sp>
    </p:spTree>
  </p:cSld>
  <p:clrMapOvr>
    <a:masterClrMapping/>
  </p:clrMapOvr>
  <p:transition spd="slow" advClick="0" advTm="5882">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2A78156-1E25-412A-9930-8A7800A3A318}" type="datetimeFigureOut">
              <a:rPr lang="en-US" smtClean="0"/>
              <a:pPr/>
              <a:t>7/26/2010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E7EDA433-8784-4D9F-A546-56F534293FF2}"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transition spd="slow" advClick="0" advTm="5882">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2A78156-1E25-412A-9930-8A7800A3A318}" type="datetimeFigureOut">
              <a:rPr lang="en-US" smtClean="0"/>
              <a:pPr/>
              <a:t>7/26/2010</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7EDA433-8784-4D9F-A546-56F534293FF2}"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dk1" tx1="lt1" bg2="dk2" tx2="lt2" accent1="accent1" accent2="accent2" accent3="accent3" accent4="accent4" accent5="accent5" accent6="accent6" hlink="hlink" folHlink="folHlink"/>
  <p:sldLayoutIdLst>
    <p:sldLayoutId id="2147484261" r:id="rId1"/>
    <p:sldLayoutId id="2147484262" r:id="rId2"/>
    <p:sldLayoutId id="2147484263" r:id="rId3"/>
    <p:sldLayoutId id="2147484264" r:id="rId4"/>
    <p:sldLayoutId id="2147484265" r:id="rId5"/>
    <p:sldLayoutId id="2147484266" r:id="rId6"/>
    <p:sldLayoutId id="2147484267" r:id="rId7"/>
    <p:sldLayoutId id="2147484268" r:id="rId8"/>
    <p:sldLayoutId id="2147484269" r:id="rId9"/>
    <p:sldLayoutId id="2147484270" r:id="rId10"/>
    <p:sldLayoutId id="2147484271" r:id="rId11"/>
  </p:sldLayoutIdLst>
  <p:transition spd="slow" advClick="0" advTm="5882">
    <p:fade thruBlk="1"/>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6.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4.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4.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5.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4.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3" Type="http://schemas.openxmlformats.org/officeDocument/2006/relationships/hyperlink" Target="http://www.co-operation.org/pages/conflict.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www.ldonline.org/article/5601?theme=print" TargetMode="External"/><Relationship Id="rId5" Type="http://schemas.openxmlformats.org/officeDocument/2006/relationships/hyperlink" Target="http://www.education.com/reference/article/Ref_Conflict_Resolution/" TargetMode="External"/><Relationship Id="rId4" Type="http://schemas.openxmlformats.org/officeDocument/2006/relationships/hyperlink" Target="http://www.ncpc.org/topics/conflict-resolution/activities-and-lesson-plans"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http://www.directionservice.org/cadre/index.cfm" TargetMode="External"/><Relationship Id="rId2" Type="http://schemas.openxmlformats.org/officeDocument/2006/relationships/hyperlink" Target="http://actagainstviolence.apa.org/index.html" TargetMode="External"/><Relationship Id="rId1" Type="http://schemas.openxmlformats.org/officeDocument/2006/relationships/slideLayout" Target="../slideLayouts/slideLayout2.xml"/><Relationship Id="rId6" Type="http://schemas.openxmlformats.org/officeDocument/2006/relationships/hyperlink" Target="http://www.ncjrs.gov/App/Publications/abstract.aspx?ID=198354" TargetMode="External"/><Relationship Id="rId5" Type="http://schemas.openxmlformats.org/officeDocument/2006/relationships/hyperlink" Target="http://www.thepeacecenter.org/" TargetMode="External"/><Relationship Id="rId4" Type="http://schemas.openxmlformats.org/officeDocument/2006/relationships/hyperlink" Target="http://www.nccev.org/violence/school.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1447800"/>
          </a:xfrm>
        </p:spPr>
        <p:txBody>
          <a:bodyPr>
            <a:normAutofit fontScale="90000"/>
          </a:bodyPr>
          <a:lstStyle/>
          <a:p>
            <a:pPr algn="ctr"/>
            <a:r>
              <a:rPr lang="en-US" sz="8000" u="sng" dirty="0" smtClean="0"/>
              <a:t>Conflict Resolution</a:t>
            </a:r>
            <a:endParaRPr lang="en-US" sz="8000" u="sng" dirty="0"/>
          </a:p>
        </p:txBody>
      </p:sp>
      <p:sp>
        <p:nvSpPr>
          <p:cNvPr id="3" name="Subtitle 2"/>
          <p:cNvSpPr>
            <a:spLocks noGrp="1"/>
          </p:cNvSpPr>
          <p:nvPr>
            <p:ph type="subTitle" idx="1"/>
          </p:nvPr>
        </p:nvSpPr>
        <p:spPr>
          <a:xfrm>
            <a:off x="533400" y="3962400"/>
            <a:ext cx="7854696" cy="1676400"/>
          </a:xfrm>
        </p:spPr>
        <p:txBody>
          <a:bodyPr>
            <a:normAutofit fontScale="85000" lnSpcReduction="20000"/>
          </a:bodyPr>
          <a:lstStyle/>
          <a:p>
            <a:pPr algn="ctr"/>
            <a:endParaRPr lang="en-US" dirty="0" smtClean="0"/>
          </a:p>
          <a:p>
            <a:pPr algn="ctr"/>
            <a:endParaRPr lang="en-US" sz="2400" dirty="0" smtClean="0"/>
          </a:p>
          <a:p>
            <a:pPr algn="ctr"/>
            <a:r>
              <a:rPr lang="en-US" sz="2400" dirty="0" smtClean="0"/>
              <a:t>By: Amy Strange</a:t>
            </a:r>
          </a:p>
          <a:p>
            <a:pPr algn="ctr"/>
            <a:r>
              <a:rPr lang="en-US" sz="2400" dirty="0" smtClean="0"/>
              <a:t>CEP 841 </a:t>
            </a:r>
          </a:p>
          <a:p>
            <a:pPr algn="ctr"/>
            <a:r>
              <a:rPr lang="en-US" sz="2400" dirty="0" smtClean="0"/>
              <a:t>Special Topics Project </a:t>
            </a:r>
            <a:endParaRPr lang="en-US" sz="2400" dirty="0"/>
          </a:p>
        </p:txBody>
      </p:sp>
      <p:pic>
        <p:nvPicPr>
          <p:cNvPr id="1027" name="Picture 3" descr="H:\chf-cartoon-kids.gif"/>
          <p:cNvPicPr>
            <a:picLocks noChangeAspect="1" noChangeArrowheads="1"/>
          </p:cNvPicPr>
          <p:nvPr/>
        </p:nvPicPr>
        <p:blipFill>
          <a:blip r:embed="rId3"/>
          <a:srcRect/>
          <a:stretch>
            <a:fillRect/>
          </a:stretch>
        </p:blipFill>
        <p:spPr bwMode="auto">
          <a:xfrm>
            <a:off x="990600" y="2743200"/>
            <a:ext cx="7041535" cy="995363"/>
          </a:xfrm>
          <a:prstGeom prst="rect">
            <a:avLst/>
          </a:prstGeom>
          <a:noFill/>
        </p:spPr>
      </p:pic>
    </p:spTree>
  </p:cSld>
  <p:clrMapOvr>
    <a:masterClrMapping/>
  </p:clrMapOvr>
  <p:transition spd="slow" advClick="0" advTm="7160">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p:nvPr>
        </p:nvSpPr>
        <p:spPr>
          <a:xfrm>
            <a:off x="381000" y="381000"/>
            <a:ext cx="8305800" cy="1219200"/>
          </a:xfrm>
        </p:spPr>
        <p:txBody>
          <a:bodyPr>
            <a:noAutofit/>
          </a:bodyPr>
          <a:lstStyle/>
          <a:p>
            <a:pPr algn="ctr"/>
            <a:r>
              <a:rPr lang="en-US" sz="5200" u="sng" dirty="0" smtClean="0">
                <a:ln w="635">
                  <a:noFill/>
                </a:ln>
                <a:solidFill>
                  <a:srgbClr val="5F7DB3"/>
                </a:solidFill>
                <a:effectLst>
                  <a:outerShdw blurRad="38100" dist="38100" dir="2700000" algn="tl">
                    <a:srgbClr val="000000">
                      <a:alpha val="43137"/>
                    </a:srgbClr>
                  </a:outerShdw>
                </a:effectLst>
              </a:rPr>
              <a:t>Conflict Resolution: Definition</a:t>
            </a:r>
            <a:endParaRPr lang="en-US" sz="5200" u="sng" dirty="0">
              <a:ln w="635">
                <a:noFill/>
              </a:ln>
              <a:solidFill>
                <a:srgbClr val="5F7DB3"/>
              </a:solidFill>
              <a:effectLst>
                <a:outerShdw blurRad="38100" dist="38100" dir="2700000" algn="tl">
                  <a:srgbClr val="000000">
                    <a:alpha val="43137"/>
                  </a:srgbClr>
                </a:outerShdw>
              </a:effectLst>
            </a:endParaRPr>
          </a:p>
        </p:txBody>
      </p:sp>
      <p:graphicFrame>
        <p:nvGraphicFramePr>
          <p:cNvPr id="7" name="Content Placeholder 6"/>
          <p:cNvGraphicFramePr>
            <a:graphicFrameLocks noGrp="1"/>
          </p:cNvGraphicFramePr>
          <p:nvPr>
            <p:ph idx="1"/>
          </p:nvPr>
        </p:nvGraphicFramePr>
        <p:xfrm>
          <a:off x="457200" y="2209800"/>
          <a:ext cx="82296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angle 7"/>
          <p:cNvSpPr/>
          <p:nvPr/>
        </p:nvSpPr>
        <p:spPr>
          <a:xfrm>
            <a:off x="457200" y="1676400"/>
            <a:ext cx="8686800" cy="400110"/>
          </a:xfrm>
          <a:prstGeom prst="rect">
            <a:avLst/>
          </a:prstGeom>
        </p:spPr>
        <p:txBody>
          <a:bodyPr wrap="square">
            <a:spAutoFit/>
          </a:bodyPr>
          <a:lstStyle/>
          <a:p>
            <a:r>
              <a:rPr lang="en-US" sz="2000" dirty="0" smtClean="0"/>
              <a:t>Examples of </a:t>
            </a:r>
            <a:r>
              <a:rPr lang="en-US" sz="2000" i="1" dirty="0" smtClean="0"/>
              <a:t>incompatible activities </a:t>
            </a:r>
            <a:r>
              <a:rPr lang="en-US" sz="2000" dirty="0" smtClean="0"/>
              <a:t>include the following (Savage</a:t>
            </a:r>
            <a:r>
              <a:rPr lang="en-US" sz="2000" dirty="0" smtClean="0"/>
              <a:t>, </a:t>
            </a:r>
            <a:r>
              <a:rPr lang="en-US" sz="2000" dirty="0" smtClean="0"/>
              <a:t>1999):</a:t>
            </a:r>
            <a:endParaRPr lang="en-US" sz="2000" dirty="0"/>
          </a:p>
        </p:txBody>
      </p:sp>
    </p:spTree>
  </p:cSld>
  <p:clrMapOvr>
    <a:masterClrMapping/>
  </p:clrMapOvr>
  <p:transition spd="slow" advClick="0" advTm="15226">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p:nvPr>
        </p:nvSpPr>
        <p:spPr>
          <a:xfrm>
            <a:off x="457200" y="704088"/>
            <a:ext cx="8229600" cy="896112"/>
          </a:xfrm>
        </p:spPr>
        <p:txBody>
          <a:bodyPr>
            <a:noAutofit/>
          </a:bodyPr>
          <a:lstStyle/>
          <a:p>
            <a:pPr algn="ctr"/>
            <a:r>
              <a:rPr lang="en-US" sz="5200" u="sng" dirty="0" smtClean="0">
                <a:ln w="635">
                  <a:noFill/>
                </a:ln>
                <a:solidFill>
                  <a:srgbClr val="5F7DB3"/>
                </a:solidFill>
                <a:effectLst>
                  <a:outerShdw blurRad="38100" dist="38100" dir="2700000" algn="tl">
                    <a:srgbClr val="000000">
                      <a:alpha val="43137"/>
                    </a:srgbClr>
                  </a:outerShdw>
                </a:effectLst>
              </a:rPr>
              <a:t>Conflict Resolution: Definition</a:t>
            </a:r>
            <a:endParaRPr lang="en-US" sz="5200" u="sng" dirty="0">
              <a:ln w="635">
                <a:noFill/>
              </a:ln>
              <a:solidFill>
                <a:srgbClr val="5F7DB3"/>
              </a:solidFill>
              <a:effectLst>
                <a:outerShdw blurRad="38100" dist="38100" dir="2700000" algn="tl">
                  <a:srgbClr val="000000">
                    <a:alpha val="43137"/>
                  </a:srgbClr>
                </a:outerShdw>
              </a:effectLst>
            </a:endParaRPr>
          </a:p>
        </p:txBody>
      </p:sp>
      <p:sp>
        <p:nvSpPr>
          <p:cNvPr id="7" name="Text Placeholder 6"/>
          <p:cNvSpPr>
            <a:spLocks noGrp="1"/>
          </p:cNvSpPr>
          <p:nvPr>
            <p:ph type="body" idx="1"/>
          </p:nvPr>
        </p:nvSpPr>
        <p:spPr>
          <a:xfrm>
            <a:off x="5181600" y="2209800"/>
            <a:ext cx="3733800" cy="4114800"/>
          </a:xfrm>
        </p:spPr>
        <p:txBody>
          <a:bodyPr/>
          <a:lstStyle/>
          <a:p>
            <a:endParaRPr lang="en-US" dirty="0" smtClean="0"/>
          </a:p>
          <a:p>
            <a:endParaRPr lang="en-US" dirty="0"/>
          </a:p>
        </p:txBody>
      </p:sp>
      <p:sp>
        <p:nvSpPr>
          <p:cNvPr id="5" name="Content Placeholder 4"/>
          <p:cNvSpPr>
            <a:spLocks noGrp="1"/>
          </p:cNvSpPr>
          <p:nvPr>
            <p:ph sz="quarter" idx="2"/>
          </p:nvPr>
        </p:nvSpPr>
        <p:spPr>
          <a:xfrm>
            <a:off x="4800600" y="3886200"/>
            <a:ext cx="3963988" cy="2474120"/>
          </a:xfrm>
        </p:spPr>
        <p:txBody>
          <a:bodyPr>
            <a:normAutofit/>
          </a:bodyPr>
          <a:lstStyle/>
          <a:p>
            <a:pPr marL="457200" indent="-457200">
              <a:buNone/>
            </a:pPr>
            <a:endParaRPr lang="en-US" dirty="0" smtClean="0"/>
          </a:p>
          <a:p>
            <a:pPr marL="822960" lvl="1" indent="-457200">
              <a:buNone/>
            </a:pPr>
            <a:endParaRPr lang="en-US" dirty="0" smtClean="0"/>
          </a:p>
          <a:p>
            <a:pPr marL="457200" indent="-457200">
              <a:buNone/>
            </a:pPr>
            <a:endParaRPr lang="en-US" dirty="0" smtClean="0"/>
          </a:p>
        </p:txBody>
      </p:sp>
      <p:sp>
        <p:nvSpPr>
          <p:cNvPr id="9" name="Content Placeholder 8"/>
          <p:cNvSpPr>
            <a:spLocks noGrp="1"/>
          </p:cNvSpPr>
          <p:nvPr>
            <p:ph sz="quarter" idx="4"/>
          </p:nvPr>
        </p:nvSpPr>
        <p:spPr>
          <a:xfrm>
            <a:off x="3505200" y="2667000"/>
            <a:ext cx="5257800" cy="3810000"/>
          </a:xfrm>
        </p:spPr>
        <p:txBody>
          <a:bodyPr>
            <a:normAutofit fontScale="77500" lnSpcReduction="20000"/>
          </a:bodyPr>
          <a:lstStyle/>
          <a:p>
            <a:pPr marL="457200" indent="-457200">
              <a:buFont typeface="Arial" pitchFamily="34" charset="0"/>
              <a:buChar char="•"/>
            </a:pPr>
            <a:r>
              <a:rPr lang="en-US" dirty="0" smtClean="0"/>
              <a:t>Common </a:t>
            </a:r>
            <a:r>
              <a:rPr lang="en-US" i="1" dirty="0" smtClean="0"/>
              <a:t>sources of conflict </a:t>
            </a:r>
            <a:r>
              <a:rPr lang="en-US" dirty="0" smtClean="0"/>
              <a:t>include the </a:t>
            </a:r>
            <a:r>
              <a:rPr lang="en-US" dirty="0" smtClean="0"/>
              <a:t>following</a:t>
            </a:r>
          </a:p>
          <a:p>
            <a:pPr marL="822960" lvl="1" indent="-457200">
              <a:buFont typeface="Arial" pitchFamily="34" charset="0"/>
              <a:buChar char="•"/>
            </a:pPr>
            <a:r>
              <a:rPr lang="en-US" dirty="0" smtClean="0"/>
              <a:t>Gender</a:t>
            </a:r>
          </a:p>
          <a:p>
            <a:pPr marL="822960" lvl="1" indent="-457200">
              <a:buFont typeface="Arial" pitchFamily="34" charset="0"/>
              <a:buChar char="•"/>
            </a:pPr>
            <a:r>
              <a:rPr lang="en-US" dirty="0" smtClean="0"/>
              <a:t>Ethnicity</a:t>
            </a:r>
          </a:p>
          <a:p>
            <a:pPr marL="822960" lvl="1" indent="-457200">
              <a:buFont typeface="Arial" pitchFamily="34" charset="0"/>
              <a:buChar char="•"/>
            </a:pPr>
            <a:r>
              <a:rPr lang="en-US" dirty="0" smtClean="0"/>
              <a:t>Age</a:t>
            </a:r>
          </a:p>
          <a:p>
            <a:pPr marL="822960" lvl="1" indent="-457200">
              <a:buFont typeface="Arial" pitchFamily="34" charset="0"/>
              <a:buChar char="•"/>
            </a:pPr>
            <a:r>
              <a:rPr lang="en-US" dirty="0" smtClean="0"/>
              <a:t>Physical Size</a:t>
            </a:r>
          </a:p>
          <a:p>
            <a:pPr marL="822960" lvl="1" indent="-457200">
              <a:buFont typeface="Arial" pitchFamily="34" charset="0"/>
              <a:buChar char="•"/>
            </a:pPr>
            <a:r>
              <a:rPr lang="en-US" dirty="0" smtClean="0"/>
              <a:t>Status</a:t>
            </a:r>
          </a:p>
          <a:p>
            <a:pPr marL="822960" lvl="1" indent="-457200">
              <a:buFont typeface="Arial" pitchFamily="34" charset="0"/>
              <a:buChar char="•"/>
            </a:pPr>
            <a:r>
              <a:rPr lang="en-US" dirty="0" smtClean="0"/>
              <a:t>Socioeconomic </a:t>
            </a:r>
            <a:r>
              <a:rPr lang="en-US" dirty="0" smtClean="0"/>
              <a:t>Differences</a:t>
            </a:r>
          </a:p>
          <a:p>
            <a:pPr marL="457200" indent="-457200">
              <a:buFont typeface="Arial" pitchFamily="34" charset="0"/>
              <a:buChar char="•"/>
            </a:pPr>
            <a:endParaRPr lang="en-US" i="1" dirty="0" smtClean="0"/>
          </a:p>
          <a:p>
            <a:pPr marL="457200" indent="-457200">
              <a:buFont typeface="Arial" pitchFamily="34" charset="0"/>
              <a:buChar char="•"/>
            </a:pPr>
            <a:r>
              <a:rPr lang="en-US" dirty="0" smtClean="0"/>
              <a:t>In addition, c</a:t>
            </a:r>
            <a:r>
              <a:rPr lang="en-US" i="1" dirty="0" smtClean="0"/>
              <a:t>onflict </a:t>
            </a:r>
            <a:r>
              <a:rPr lang="en-US" i="1" dirty="0" smtClean="0"/>
              <a:t>stems </a:t>
            </a:r>
            <a:r>
              <a:rPr lang="en-US" dirty="0" smtClean="0"/>
              <a:t>from views of how individuals </a:t>
            </a:r>
            <a:r>
              <a:rPr lang="en-US" dirty="0" smtClean="0"/>
              <a:t>should:</a:t>
            </a:r>
          </a:p>
          <a:p>
            <a:pPr marL="822960" lvl="1" indent="-457200">
              <a:buFont typeface="Arial" pitchFamily="34" charset="0"/>
              <a:buChar char="•"/>
            </a:pPr>
            <a:r>
              <a:rPr lang="en-US" dirty="0" smtClean="0"/>
              <a:t>Believe</a:t>
            </a:r>
            <a:endParaRPr lang="en-US" dirty="0" smtClean="0"/>
          </a:p>
          <a:p>
            <a:pPr marL="822960" lvl="1" indent="-457200">
              <a:buFont typeface="Arial" pitchFamily="34" charset="0"/>
              <a:buChar char="•"/>
            </a:pPr>
            <a:r>
              <a:rPr lang="en-US" dirty="0" smtClean="0"/>
              <a:t>Act</a:t>
            </a:r>
          </a:p>
          <a:p>
            <a:pPr marL="822960" lvl="1" indent="-457200">
              <a:buFont typeface="Arial" pitchFamily="34" charset="0"/>
              <a:buChar char="•"/>
            </a:pPr>
            <a:r>
              <a:rPr lang="en-US" dirty="0" smtClean="0"/>
              <a:t>Talk </a:t>
            </a:r>
          </a:p>
          <a:p>
            <a:pPr marL="822960" lvl="1" indent="-457200">
              <a:buFont typeface="Arial" pitchFamily="34" charset="0"/>
              <a:buChar char="•"/>
            </a:pPr>
            <a:r>
              <a:rPr lang="en-US" dirty="0" smtClean="0"/>
              <a:t>Behave</a:t>
            </a:r>
          </a:p>
          <a:p>
            <a:pPr>
              <a:buNone/>
            </a:pPr>
            <a:endParaRPr lang="en-US" dirty="0"/>
          </a:p>
        </p:txBody>
      </p:sp>
      <p:pic>
        <p:nvPicPr>
          <p:cNvPr id="12" name="Content Placeholder 14" descr="locker.bmp"/>
          <p:cNvPicPr>
            <a:picLocks noChangeAspect="1"/>
          </p:cNvPicPr>
          <p:nvPr/>
        </p:nvPicPr>
        <p:blipFill>
          <a:blip r:embed="rId2"/>
          <a:stretch>
            <a:fillRect/>
          </a:stretch>
        </p:blipFill>
        <p:spPr>
          <a:xfrm>
            <a:off x="914400" y="3048000"/>
            <a:ext cx="2000960" cy="2829930"/>
          </a:xfrm>
          <a:prstGeom prst="rect">
            <a:avLst/>
          </a:prstGeom>
        </p:spPr>
      </p:pic>
      <p:sp>
        <p:nvSpPr>
          <p:cNvPr id="13" name="Rectangle 12"/>
          <p:cNvSpPr/>
          <p:nvPr/>
        </p:nvSpPr>
        <p:spPr>
          <a:xfrm>
            <a:off x="533400" y="1752600"/>
            <a:ext cx="8077200" cy="707886"/>
          </a:xfrm>
          <a:prstGeom prst="rect">
            <a:avLst/>
          </a:prstGeom>
        </p:spPr>
        <p:txBody>
          <a:bodyPr wrap="square">
            <a:spAutoFit/>
          </a:bodyPr>
          <a:lstStyle/>
          <a:p>
            <a:r>
              <a:rPr lang="en-US" sz="2000" dirty="0" smtClean="0"/>
              <a:t>In addition, Savage argues that there are common sources of conflict </a:t>
            </a:r>
            <a:r>
              <a:rPr lang="en-US" sz="2000" dirty="0" smtClean="0"/>
              <a:t>(Savage, </a:t>
            </a:r>
            <a:r>
              <a:rPr lang="en-US" sz="2000" dirty="0" smtClean="0"/>
              <a:t>1999). </a:t>
            </a:r>
            <a:endParaRPr lang="en-US" sz="2000" dirty="0"/>
          </a:p>
        </p:txBody>
      </p:sp>
    </p:spTree>
  </p:cSld>
  <p:clrMapOvr>
    <a:masterClrMapping/>
  </p:clrMapOvr>
  <p:transition spd="slow" advClick="0" advTm="21076">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p:nvPr>
        </p:nvSpPr>
        <p:spPr>
          <a:xfrm>
            <a:off x="457200" y="704088"/>
            <a:ext cx="8229600" cy="896112"/>
          </a:xfrm>
        </p:spPr>
        <p:txBody>
          <a:bodyPr>
            <a:noAutofit/>
          </a:bodyPr>
          <a:lstStyle/>
          <a:p>
            <a:pPr algn="ctr"/>
            <a:r>
              <a:rPr lang="en-US" sz="5200" u="sng" dirty="0" smtClean="0">
                <a:ln w="635">
                  <a:noFill/>
                </a:ln>
                <a:solidFill>
                  <a:srgbClr val="5F7DB3"/>
                </a:solidFill>
                <a:effectLst>
                  <a:outerShdw blurRad="38100" dist="38100" dir="2700000" algn="tl">
                    <a:srgbClr val="000000">
                      <a:alpha val="43137"/>
                    </a:srgbClr>
                  </a:outerShdw>
                </a:effectLst>
              </a:rPr>
              <a:t>Conflict Resolution: Definition</a:t>
            </a:r>
            <a:endParaRPr lang="en-US" sz="5200" u="sng" dirty="0">
              <a:ln w="635">
                <a:noFill/>
              </a:ln>
              <a:solidFill>
                <a:srgbClr val="5F7DB3"/>
              </a:solidFill>
              <a:effectLst>
                <a:outerShdw blurRad="38100" dist="38100" dir="2700000" algn="tl">
                  <a:srgbClr val="000000">
                    <a:alpha val="43137"/>
                  </a:srgbClr>
                </a:outerShdw>
              </a:effectLst>
            </a:endParaRPr>
          </a:p>
        </p:txBody>
      </p:sp>
      <p:sp>
        <p:nvSpPr>
          <p:cNvPr id="8" name="Content Placeholder 7"/>
          <p:cNvSpPr>
            <a:spLocks noGrp="1"/>
          </p:cNvSpPr>
          <p:nvPr>
            <p:ph sz="quarter" idx="4"/>
          </p:nvPr>
        </p:nvSpPr>
        <p:spPr>
          <a:xfrm>
            <a:off x="4953000" y="2209800"/>
            <a:ext cx="3733800" cy="4150520"/>
          </a:xfrm>
        </p:spPr>
        <p:txBody>
          <a:bodyPr/>
          <a:lstStyle/>
          <a:p>
            <a:r>
              <a:rPr lang="en-US" dirty="0" smtClean="0"/>
              <a:t>Moreover </a:t>
            </a:r>
            <a:r>
              <a:rPr lang="en-US" dirty="0" smtClean="0"/>
              <a:t>, Johnson &amp; Johnson state that conflicts </a:t>
            </a:r>
            <a:r>
              <a:rPr lang="en-US" dirty="0" smtClean="0"/>
              <a:t>in school can be classified as the following </a:t>
            </a:r>
            <a:r>
              <a:rPr lang="en-US" dirty="0" smtClean="0"/>
              <a:t>(1995a</a:t>
            </a:r>
            <a:r>
              <a:rPr lang="en-US" dirty="0" smtClean="0"/>
              <a:t>): </a:t>
            </a:r>
          </a:p>
          <a:p>
            <a:endParaRPr lang="en-US" dirty="0" smtClean="0"/>
          </a:p>
          <a:p>
            <a:pPr marL="850392" lvl="1" indent="-457200">
              <a:buFont typeface="+mj-lt"/>
              <a:buAutoNum type="arabicPeriod"/>
            </a:pPr>
            <a:r>
              <a:rPr lang="en-US" dirty="0" smtClean="0"/>
              <a:t>Controversy </a:t>
            </a:r>
          </a:p>
          <a:p>
            <a:pPr marL="850392" lvl="1" indent="-457200">
              <a:buFont typeface="+mj-lt"/>
              <a:buAutoNum type="arabicPeriod"/>
            </a:pPr>
            <a:r>
              <a:rPr lang="en-US" dirty="0" smtClean="0"/>
              <a:t>Conceptual Conflict </a:t>
            </a:r>
          </a:p>
          <a:p>
            <a:pPr marL="850392" lvl="1" indent="-457200">
              <a:buFont typeface="+mj-lt"/>
              <a:buAutoNum type="arabicPeriod"/>
            </a:pPr>
            <a:r>
              <a:rPr lang="en-US" dirty="0" smtClean="0"/>
              <a:t>Conflicts of Interest </a:t>
            </a:r>
          </a:p>
          <a:p>
            <a:pPr marL="850392" lvl="1" indent="-457200">
              <a:buFont typeface="+mj-lt"/>
              <a:buAutoNum type="arabicPeriod"/>
            </a:pPr>
            <a:r>
              <a:rPr lang="en-US" dirty="0" smtClean="0"/>
              <a:t>Developmental Conflict </a:t>
            </a:r>
          </a:p>
          <a:p>
            <a:pPr marL="457200" indent="-457200">
              <a:buNone/>
            </a:pPr>
            <a:endParaRPr lang="en-US" dirty="0" smtClean="0"/>
          </a:p>
        </p:txBody>
      </p:sp>
      <p:sp>
        <p:nvSpPr>
          <p:cNvPr id="6" name="Content Placeholder 5"/>
          <p:cNvSpPr>
            <a:spLocks noGrp="1"/>
          </p:cNvSpPr>
          <p:nvPr>
            <p:ph sz="quarter" idx="2"/>
          </p:nvPr>
        </p:nvSpPr>
        <p:spPr>
          <a:xfrm>
            <a:off x="457200" y="2133600"/>
            <a:ext cx="3886200" cy="3998120"/>
          </a:xfrm>
        </p:spPr>
        <p:txBody>
          <a:bodyPr/>
          <a:lstStyle/>
          <a:p>
            <a:r>
              <a:rPr lang="en-US" dirty="0" smtClean="0"/>
              <a:t>Savage states that there are </a:t>
            </a:r>
            <a:r>
              <a:rPr lang="en-US" i="1" dirty="0" smtClean="0"/>
              <a:t>4 Types of Conflict </a:t>
            </a:r>
            <a:r>
              <a:rPr lang="en-US" dirty="0" smtClean="0"/>
              <a:t>in the Classroom.  These include the following </a:t>
            </a:r>
            <a:r>
              <a:rPr lang="en-US" dirty="0" smtClean="0"/>
              <a:t>(1999):</a:t>
            </a:r>
          </a:p>
          <a:p>
            <a:pPr>
              <a:buNone/>
            </a:pPr>
            <a:endParaRPr lang="en-US" dirty="0" smtClean="0"/>
          </a:p>
          <a:p>
            <a:pPr marL="822960" lvl="1" indent="-457200">
              <a:buFont typeface="+mj-lt"/>
              <a:buAutoNum type="arabicPeriod"/>
            </a:pPr>
            <a:r>
              <a:rPr lang="en-US" dirty="0" smtClean="0"/>
              <a:t>Intrapersonal Conflict</a:t>
            </a:r>
          </a:p>
          <a:p>
            <a:pPr marL="822960" lvl="1" indent="-457200">
              <a:buFont typeface="+mj-lt"/>
              <a:buAutoNum type="arabicPeriod"/>
            </a:pPr>
            <a:r>
              <a:rPr lang="en-US" dirty="0" smtClean="0"/>
              <a:t>Interpersonal Conflict </a:t>
            </a:r>
          </a:p>
          <a:p>
            <a:pPr marL="822960" lvl="1" indent="-457200">
              <a:buFont typeface="+mj-lt"/>
              <a:buAutoNum type="arabicPeriod"/>
            </a:pPr>
            <a:r>
              <a:rPr lang="en-US" dirty="0" smtClean="0"/>
              <a:t>Intragroup</a:t>
            </a:r>
            <a:r>
              <a:rPr lang="en-US" dirty="0" smtClean="0"/>
              <a:t> Conflict</a:t>
            </a:r>
          </a:p>
          <a:p>
            <a:pPr marL="822960" lvl="1" indent="-457200">
              <a:buFont typeface="+mj-lt"/>
              <a:buAutoNum type="arabicPeriod"/>
            </a:pPr>
            <a:r>
              <a:rPr lang="en-US" dirty="0" smtClean="0"/>
              <a:t>Intergroup Conflict </a:t>
            </a:r>
          </a:p>
          <a:p>
            <a:endParaRPr lang="en-US" dirty="0"/>
          </a:p>
        </p:txBody>
      </p:sp>
    </p:spTree>
  </p:cSld>
  <p:clrMapOvr>
    <a:masterClrMapping/>
  </p:clrMapOvr>
  <p:transition spd="slow" advClick="0" advTm="19734">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p:nvPr>
        </p:nvSpPr>
        <p:spPr>
          <a:xfrm>
            <a:off x="457200" y="704088"/>
            <a:ext cx="8229600" cy="896112"/>
          </a:xfrm>
        </p:spPr>
        <p:txBody>
          <a:bodyPr>
            <a:noAutofit/>
          </a:bodyPr>
          <a:lstStyle/>
          <a:p>
            <a:pPr algn="ctr"/>
            <a:r>
              <a:rPr lang="en-US" sz="4700" u="sng" dirty="0" smtClean="0">
                <a:ln w="635">
                  <a:noFill/>
                </a:ln>
                <a:solidFill>
                  <a:srgbClr val="5F7DB3"/>
                </a:solidFill>
                <a:effectLst>
                  <a:outerShdw blurRad="38100" dist="38100" dir="2700000" algn="tl">
                    <a:srgbClr val="000000">
                      <a:alpha val="43137"/>
                    </a:srgbClr>
                  </a:outerShdw>
                </a:effectLst>
              </a:rPr>
              <a:t>Conflict Resolution: The Research</a:t>
            </a:r>
            <a:endParaRPr lang="en-US" sz="4700" u="sng" dirty="0">
              <a:ln w="635">
                <a:noFill/>
              </a:ln>
              <a:solidFill>
                <a:srgbClr val="5F7DB3"/>
              </a:solidFill>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nvPr>
        </p:nvGraphicFramePr>
        <p:xfrm>
          <a:off x="1524000" y="2590800"/>
          <a:ext cx="6400800" cy="2743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advClick="0" advTm="10358">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p:nvPr>
        </p:nvSpPr>
        <p:spPr>
          <a:xfrm>
            <a:off x="457200" y="704088"/>
            <a:ext cx="8229600" cy="896112"/>
          </a:xfrm>
        </p:spPr>
        <p:txBody>
          <a:bodyPr>
            <a:noAutofit/>
          </a:bodyPr>
          <a:lstStyle/>
          <a:p>
            <a:pPr algn="ctr"/>
            <a:r>
              <a:rPr lang="en-US" sz="4700" u="sng" dirty="0" smtClean="0">
                <a:ln w="635">
                  <a:noFill/>
                </a:ln>
                <a:solidFill>
                  <a:srgbClr val="5F7DB3"/>
                </a:solidFill>
                <a:effectLst>
                  <a:outerShdw blurRad="38100" dist="38100" dir="2700000" algn="tl">
                    <a:srgbClr val="000000">
                      <a:alpha val="43137"/>
                    </a:srgbClr>
                  </a:outerShdw>
                </a:effectLst>
              </a:rPr>
              <a:t>Conflict Resolution: The Research</a:t>
            </a:r>
            <a:endParaRPr lang="en-US" sz="4700" u="sng" dirty="0">
              <a:ln w="635">
                <a:noFill/>
              </a:ln>
              <a:solidFill>
                <a:srgbClr val="5F7DB3"/>
              </a:solidFill>
              <a:effectLst>
                <a:outerShdw blurRad="38100" dist="38100" dir="2700000" algn="tl">
                  <a:srgbClr val="000000">
                    <a:alpha val="43137"/>
                  </a:srgbClr>
                </a:outerShdw>
              </a:effectLst>
            </a:endParaRPr>
          </a:p>
        </p:txBody>
      </p:sp>
      <p:sp>
        <p:nvSpPr>
          <p:cNvPr id="8" name="Content Placeholder 7"/>
          <p:cNvSpPr>
            <a:spLocks noGrp="1"/>
          </p:cNvSpPr>
          <p:nvPr>
            <p:ph idx="1"/>
          </p:nvPr>
        </p:nvSpPr>
        <p:spPr/>
        <p:txBody>
          <a:bodyPr>
            <a:normAutofit fontScale="92500" lnSpcReduction="20000"/>
          </a:bodyPr>
          <a:lstStyle/>
          <a:p>
            <a:pPr marL="457200" indent="-457200">
              <a:buFont typeface="Wingdings" pitchFamily="2" charset="2"/>
              <a:buChar char="§"/>
            </a:pPr>
            <a:r>
              <a:rPr lang="en-US" dirty="0" smtClean="0"/>
              <a:t>Research in t</a:t>
            </a:r>
            <a:r>
              <a:rPr lang="en-US" dirty="0" smtClean="0"/>
              <a:t>he </a:t>
            </a:r>
            <a:r>
              <a:rPr lang="en-US" dirty="0" smtClean="0"/>
              <a:t>following areas of conflict resolution will be </a:t>
            </a:r>
            <a:r>
              <a:rPr lang="en-US" dirty="0" smtClean="0"/>
              <a:t>highlighted:</a:t>
            </a:r>
            <a:endParaRPr lang="en-US" dirty="0" smtClean="0"/>
          </a:p>
          <a:p>
            <a:pPr marL="880110" lvl="1" indent="-514350">
              <a:buNone/>
            </a:pPr>
            <a:endParaRPr lang="en-US" dirty="0" smtClean="0"/>
          </a:p>
          <a:p>
            <a:pPr marL="880110" lvl="1" indent="-514350">
              <a:buFont typeface="+mj-lt"/>
              <a:buAutoNum type="arabicPeriod"/>
            </a:pPr>
            <a:r>
              <a:rPr lang="en-US" dirty="0" smtClean="0"/>
              <a:t>How to teach conflict resolution skills:</a:t>
            </a:r>
          </a:p>
          <a:p>
            <a:pPr marL="1154430" lvl="2" indent="-514350">
              <a:buFont typeface="+mj-lt"/>
              <a:buAutoNum type="alphaLcPeriod"/>
            </a:pPr>
            <a:r>
              <a:rPr lang="en-US" dirty="0" smtClean="0"/>
              <a:t>Components of conflict resolution</a:t>
            </a:r>
          </a:p>
          <a:p>
            <a:pPr marL="1154430" lvl="2" indent="-514350">
              <a:buFont typeface="+mj-lt"/>
              <a:buAutoNum type="alphaLcPeriod"/>
            </a:pPr>
            <a:r>
              <a:rPr lang="en-US" dirty="0" smtClean="0"/>
              <a:t>Responses to conflict </a:t>
            </a:r>
          </a:p>
          <a:p>
            <a:pPr marL="1154430" lvl="2" indent="-514350">
              <a:buFont typeface="+mj-lt"/>
              <a:buAutoNum type="alphaLcPeriod"/>
            </a:pPr>
            <a:r>
              <a:rPr lang="en-US" dirty="0" smtClean="0"/>
              <a:t>Strategies for conflict resolution </a:t>
            </a:r>
          </a:p>
          <a:p>
            <a:pPr marL="1154430" lvl="2" indent="-514350">
              <a:buNone/>
            </a:pPr>
            <a:endParaRPr lang="en-US" dirty="0" smtClean="0"/>
          </a:p>
          <a:p>
            <a:pPr marL="880110" lvl="1" indent="-514350">
              <a:buFont typeface="+mj-lt"/>
              <a:buAutoNum type="arabicPeriod"/>
            </a:pPr>
            <a:r>
              <a:rPr lang="en-US" dirty="0" smtClean="0"/>
              <a:t>Self Control Strategies:</a:t>
            </a:r>
          </a:p>
          <a:p>
            <a:pPr marL="1154430" lvl="2" indent="-514350">
              <a:buFont typeface="+mj-lt"/>
              <a:buAutoNum type="alphaLcPeriod"/>
            </a:pPr>
            <a:r>
              <a:rPr lang="en-US" dirty="0" smtClean="0"/>
              <a:t>Cognitive Strategy Instruction </a:t>
            </a:r>
          </a:p>
          <a:p>
            <a:pPr marL="1154430" lvl="2" indent="-514350">
              <a:buFont typeface="+mj-lt"/>
              <a:buAutoNum type="alphaLcPeriod"/>
            </a:pPr>
            <a:r>
              <a:rPr lang="en-US" dirty="0" smtClean="0"/>
              <a:t>Problem-Solving Training</a:t>
            </a:r>
          </a:p>
          <a:p>
            <a:pPr marL="1154430" lvl="2" indent="-514350">
              <a:buFont typeface="+mj-lt"/>
              <a:buAutoNum type="alphaLcPeriod"/>
            </a:pPr>
            <a:r>
              <a:rPr lang="en-US" dirty="0" smtClean="0"/>
              <a:t>Turtle Technique </a:t>
            </a:r>
          </a:p>
          <a:p>
            <a:pPr marL="1154430" lvl="2" indent="-514350">
              <a:buFont typeface="+mj-lt"/>
              <a:buAutoNum type="alphaLcPeriod"/>
            </a:pPr>
            <a:r>
              <a:rPr lang="en-US" dirty="0" smtClean="0"/>
              <a:t>What Can You Do About It?</a:t>
            </a:r>
          </a:p>
          <a:p>
            <a:pPr marL="1154430" lvl="2" indent="-514350">
              <a:buNone/>
            </a:pPr>
            <a:endParaRPr lang="en-US" dirty="0" smtClean="0"/>
          </a:p>
        </p:txBody>
      </p:sp>
    </p:spTree>
  </p:cSld>
  <p:clrMapOvr>
    <a:masterClrMapping/>
  </p:clrMapOvr>
  <p:transition spd="slow" advClick="0" advTm="21606">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normAutofit fontScale="90000"/>
          </a:bodyPr>
          <a:lstStyle/>
          <a:p>
            <a:pPr algn="ctr"/>
            <a:r>
              <a:rPr lang="en-US" sz="5200" u="sng" dirty="0" smtClean="0">
                <a:solidFill>
                  <a:srgbClr val="5F7DB3"/>
                </a:solidFill>
                <a:effectLst>
                  <a:outerShdw blurRad="38100" dist="38100" dir="2700000" algn="tl">
                    <a:srgbClr val="000000">
                      <a:alpha val="43137"/>
                    </a:srgbClr>
                  </a:outerShdw>
                </a:effectLst>
              </a:rPr>
              <a:t>Conflict Resolution: The Research</a:t>
            </a:r>
            <a:endParaRPr lang="en-US" sz="5200" u="sng" dirty="0">
              <a:solidFill>
                <a:srgbClr val="5F7DB3"/>
              </a:solidFill>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nvPr>
        </p:nvGraphicFramePr>
        <p:xfrm>
          <a:off x="762000" y="2209800"/>
          <a:ext cx="79248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Rectangle 6"/>
          <p:cNvSpPr/>
          <p:nvPr/>
        </p:nvSpPr>
        <p:spPr>
          <a:xfrm>
            <a:off x="457200" y="1676400"/>
            <a:ext cx="8305800" cy="369332"/>
          </a:xfrm>
          <a:prstGeom prst="rect">
            <a:avLst/>
          </a:prstGeom>
        </p:spPr>
        <p:txBody>
          <a:bodyPr wrap="square">
            <a:spAutoFit/>
          </a:bodyPr>
          <a:lstStyle/>
          <a:p>
            <a:r>
              <a:rPr lang="en-US" i="1" dirty="0" smtClean="0"/>
              <a:t>Teaching</a:t>
            </a:r>
            <a:r>
              <a:rPr lang="en-US" dirty="0" smtClean="0"/>
              <a:t> </a:t>
            </a:r>
            <a:r>
              <a:rPr lang="en-US" i="1" dirty="0" smtClean="0"/>
              <a:t>Conflict Resolution </a:t>
            </a:r>
            <a:r>
              <a:rPr lang="en-US" dirty="0" smtClean="0"/>
              <a:t>involves the following (Savage, </a:t>
            </a:r>
            <a:r>
              <a:rPr lang="en-US" dirty="0" smtClean="0"/>
              <a:t>1999):</a:t>
            </a:r>
            <a:endParaRPr lang="en-US" dirty="0"/>
          </a:p>
        </p:txBody>
      </p:sp>
    </p:spTree>
  </p:cSld>
  <p:clrMapOvr>
    <a:masterClrMapping/>
  </p:clrMapOvr>
  <p:transition spd="slow" advClick="0" advTm="26068">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normAutofit/>
          </a:bodyPr>
          <a:lstStyle/>
          <a:p>
            <a:pPr algn="ctr"/>
            <a:r>
              <a:rPr lang="en-US" sz="4700" u="sng" dirty="0" smtClean="0">
                <a:solidFill>
                  <a:srgbClr val="5F7DB3"/>
                </a:solidFill>
                <a:effectLst>
                  <a:outerShdw blurRad="38100" dist="38100" dir="2700000" algn="tl">
                    <a:srgbClr val="000000">
                      <a:alpha val="43137"/>
                    </a:srgbClr>
                  </a:outerShdw>
                </a:effectLst>
              </a:rPr>
              <a:t>Conflict Resolution: The Research</a:t>
            </a:r>
            <a:endParaRPr lang="en-US" sz="4700" u="sng" dirty="0">
              <a:solidFill>
                <a:srgbClr val="5F7DB3"/>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935480"/>
            <a:ext cx="8229600" cy="4617720"/>
          </a:xfrm>
        </p:spPr>
        <p:txBody>
          <a:bodyPr>
            <a:normAutofit fontScale="85000" lnSpcReduction="20000"/>
          </a:bodyPr>
          <a:lstStyle/>
          <a:p>
            <a:r>
              <a:rPr lang="en-US" dirty="0" smtClean="0"/>
              <a:t>According to Savage (</a:t>
            </a:r>
            <a:r>
              <a:rPr lang="en-US" dirty="0" smtClean="0"/>
              <a:t>1999), </a:t>
            </a:r>
            <a:r>
              <a:rPr lang="en-US" dirty="0" smtClean="0"/>
              <a:t>there are </a:t>
            </a:r>
            <a:r>
              <a:rPr lang="en-US" i="1" dirty="0" smtClean="0"/>
              <a:t>5 components </a:t>
            </a:r>
            <a:r>
              <a:rPr lang="en-US" dirty="0" smtClean="0"/>
              <a:t>that influence the success of a conflict resolution strategy.  These include: </a:t>
            </a:r>
          </a:p>
          <a:p>
            <a:pPr>
              <a:buNone/>
            </a:pPr>
            <a:endParaRPr lang="en-US" dirty="0" smtClean="0"/>
          </a:p>
          <a:p>
            <a:pPr marL="850392" lvl="1" indent="-457200">
              <a:buFont typeface="+mj-lt"/>
              <a:buAutoNum type="arabicPeriod"/>
            </a:pPr>
            <a:r>
              <a:rPr lang="en-US" u="sng" dirty="0" smtClean="0"/>
              <a:t>Assessment</a:t>
            </a:r>
            <a:r>
              <a:rPr lang="en-US" dirty="0" smtClean="0"/>
              <a:t> – Identify the nature &amp; cause of the conflict  </a:t>
            </a:r>
          </a:p>
          <a:p>
            <a:pPr marL="850392" lvl="1" indent="-457200">
              <a:buFont typeface="+mj-lt"/>
              <a:buAutoNum type="arabicPeriod"/>
            </a:pPr>
            <a:r>
              <a:rPr lang="en-US" u="sng" dirty="0" smtClean="0"/>
              <a:t>Acknowledgement </a:t>
            </a:r>
            <a:r>
              <a:rPr lang="en-US" dirty="0" smtClean="0"/>
              <a:t> - Identify the perspectives of the individual’s involved</a:t>
            </a:r>
            <a:endParaRPr lang="en-US" u="sng" dirty="0" smtClean="0"/>
          </a:p>
          <a:p>
            <a:pPr marL="850392" lvl="1" indent="-457200">
              <a:buFont typeface="+mj-lt"/>
              <a:buAutoNum type="arabicPeriod"/>
            </a:pPr>
            <a:r>
              <a:rPr lang="en-US" u="sng" dirty="0" smtClean="0"/>
              <a:t>Attitude</a:t>
            </a:r>
            <a:r>
              <a:rPr lang="en-US" dirty="0" smtClean="0"/>
              <a:t> – Willingness to resolve the conflict </a:t>
            </a:r>
            <a:endParaRPr lang="en-US" u="sng" dirty="0" smtClean="0"/>
          </a:p>
          <a:p>
            <a:pPr marL="850392" lvl="1" indent="-457200">
              <a:buFont typeface="+mj-lt"/>
              <a:buAutoNum type="arabicPeriod"/>
            </a:pPr>
            <a:r>
              <a:rPr lang="en-US" u="sng" dirty="0" smtClean="0"/>
              <a:t>Action</a:t>
            </a:r>
            <a:r>
              <a:rPr lang="en-US" dirty="0" smtClean="0"/>
              <a:t> – Ability to take control of one’s actions</a:t>
            </a:r>
            <a:endParaRPr lang="en-US" u="sng" dirty="0" smtClean="0"/>
          </a:p>
          <a:p>
            <a:pPr marL="850392" lvl="1" indent="-457200">
              <a:buFont typeface="+mj-lt"/>
              <a:buAutoNum type="arabicPeriod"/>
            </a:pPr>
            <a:r>
              <a:rPr lang="en-US" u="sng" dirty="0" smtClean="0"/>
              <a:t>Analysis</a:t>
            </a:r>
            <a:r>
              <a:rPr lang="en-US" dirty="0" smtClean="0"/>
              <a:t> – Identify the following:</a:t>
            </a:r>
          </a:p>
          <a:p>
            <a:pPr marL="850392" lvl="1" indent="-457200">
              <a:buNone/>
            </a:pPr>
            <a:endParaRPr lang="en-US" dirty="0" smtClean="0"/>
          </a:p>
          <a:p>
            <a:pPr lvl="2"/>
            <a:r>
              <a:rPr lang="en-US" dirty="0" smtClean="0"/>
              <a:t>If the needs of the individuals involved have been met</a:t>
            </a:r>
          </a:p>
          <a:p>
            <a:pPr lvl="2"/>
            <a:r>
              <a:rPr lang="en-US" dirty="0" smtClean="0"/>
              <a:t>If the proposed solutions are realistic </a:t>
            </a:r>
          </a:p>
          <a:p>
            <a:pPr lvl="2"/>
            <a:r>
              <a:rPr lang="en-US" dirty="0" smtClean="0"/>
              <a:t>If the proposed solutions can be implemented effectively </a:t>
            </a:r>
          </a:p>
          <a:p>
            <a:pPr lvl="2"/>
            <a:r>
              <a:rPr lang="en-US" dirty="0" smtClean="0"/>
              <a:t>If the relationship would be repaired </a:t>
            </a:r>
          </a:p>
        </p:txBody>
      </p:sp>
    </p:spTree>
  </p:cSld>
  <p:clrMapOvr>
    <a:masterClrMapping/>
  </p:clrMapOvr>
  <p:transition spd="slow" advClick="0" advTm="30966">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normAutofit/>
          </a:bodyPr>
          <a:lstStyle/>
          <a:p>
            <a:pPr algn="ctr"/>
            <a:r>
              <a:rPr lang="en-US" sz="4700" u="sng" dirty="0" smtClean="0">
                <a:solidFill>
                  <a:srgbClr val="5F7DB3"/>
                </a:solidFill>
                <a:effectLst>
                  <a:outerShdw blurRad="38100" dist="38100" dir="2700000" algn="tl">
                    <a:srgbClr val="000000">
                      <a:alpha val="43137"/>
                    </a:srgbClr>
                  </a:outerShdw>
                </a:effectLst>
              </a:rPr>
              <a:t>Conflict Resolution: The Research</a:t>
            </a:r>
            <a:endParaRPr lang="en-US" sz="4700" u="sng" dirty="0">
              <a:solidFill>
                <a:srgbClr val="5F7DB3"/>
              </a:solidFill>
              <a:effectLst>
                <a:outerShdw blurRad="38100" dist="38100" dir="2700000" algn="tl">
                  <a:srgbClr val="000000">
                    <a:alpha val="43137"/>
                  </a:srgbClr>
                </a:outerShdw>
              </a:effectLst>
            </a:endParaRPr>
          </a:p>
        </p:txBody>
      </p:sp>
      <p:sp>
        <p:nvSpPr>
          <p:cNvPr id="3" name="Content Placeholder 2"/>
          <p:cNvSpPr>
            <a:spLocks noGrp="1"/>
          </p:cNvSpPr>
          <p:nvPr>
            <p:ph sz="half" idx="1"/>
          </p:nvPr>
        </p:nvSpPr>
        <p:spPr>
          <a:xfrm>
            <a:off x="457200" y="2362199"/>
            <a:ext cx="3657600" cy="3992725"/>
          </a:xfrm>
        </p:spPr>
        <p:txBody>
          <a:bodyPr>
            <a:normAutofit/>
          </a:bodyPr>
          <a:lstStyle/>
          <a:p>
            <a:r>
              <a:rPr lang="en-US" dirty="0" smtClean="0"/>
              <a:t>Now that we understand the 5 components of successful conflict resolution, we can look at </a:t>
            </a:r>
            <a:r>
              <a:rPr lang="en-US" i="1" dirty="0" smtClean="0"/>
              <a:t>responding to conflict</a:t>
            </a:r>
            <a:r>
              <a:rPr lang="en-US" dirty="0" smtClean="0"/>
              <a:t>.</a:t>
            </a:r>
          </a:p>
          <a:p>
            <a:endParaRPr lang="en-US" dirty="0" smtClean="0"/>
          </a:p>
          <a:p>
            <a:pPr>
              <a:buNone/>
            </a:pPr>
            <a:endParaRPr lang="en-US" dirty="0"/>
          </a:p>
        </p:txBody>
      </p:sp>
      <p:pic>
        <p:nvPicPr>
          <p:cNvPr id="14" name="Content Placeholder 13" descr="bat.bmp"/>
          <p:cNvPicPr>
            <a:picLocks noGrp="1" noChangeAspect="1"/>
          </p:cNvPicPr>
          <p:nvPr>
            <p:ph sz="half" idx="2"/>
          </p:nvPr>
        </p:nvPicPr>
        <p:blipFill>
          <a:blip r:embed="rId3"/>
          <a:stretch>
            <a:fillRect/>
          </a:stretch>
        </p:blipFill>
        <p:spPr>
          <a:xfrm>
            <a:off x="5105400" y="2514600"/>
            <a:ext cx="2541353" cy="2651847"/>
          </a:xfrm>
        </p:spPr>
      </p:pic>
    </p:spTree>
  </p:cSld>
  <p:clrMapOvr>
    <a:masterClrMapping/>
  </p:clrMapOvr>
  <p:transition spd="slow" advClick="0" advTm="10983">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normAutofit/>
          </a:bodyPr>
          <a:lstStyle/>
          <a:p>
            <a:pPr algn="ctr"/>
            <a:r>
              <a:rPr lang="en-US" sz="4700" u="sng" dirty="0" smtClean="0">
                <a:solidFill>
                  <a:srgbClr val="5F7DB3"/>
                </a:solidFill>
                <a:effectLst>
                  <a:outerShdw blurRad="38100" dist="38100" dir="2700000" algn="tl">
                    <a:srgbClr val="000000">
                      <a:alpha val="43137"/>
                    </a:srgbClr>
                  </a:outerShdw>
                </a:effectLst>
              </a:rPr>
              <a:t>Conflict Resolution: The Research</a:t>
            </a:r>
            <a:endParaRPr lang="en-US" sz="4700" u="sng" dirty="0">
              <a:solidFill>
                <a:srgbClr val="5F7DB3"/>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935480"/>
            <a:ext cx="8229600" cy="4541520"/>
          </a:xfrm>
        </p:spPr>
        <p:txBody>
          <a:bodyPr>
            <a:normAutofit fontScale="85000" lnSpcReduction="20000"/>
          </a:bodyPr>
          <a:lstStyle/>
          <a:p>
            <a:r>
              <a:rPr lang="en-US" dirty="0" smtClean="0"/>
              <a:t>The first </a:t>
            </a:r>
            <a:r>
              <a:rPr lang="en-US" dirty="0" smtClean="0"/>
              <a:t>approach to conflict resolution </a:t>
            </a:r>
            <a:r>
              <a:rPr lang="en-US" dirty="0" smtClean="0"/>
              <a:t>is </a:t>
            </a:r>
            <a:r>
              <a:rPr lang="en-US" i="1" u="sng" dirty="0" smtClean="0"/>
              <a:t>Passive </a:t>
            </a:r>
            <a:r>
              <a:rPr lang="en-US" i="1" u="sng" dirty="0" smtClean="0"/>
              <a:t>Response</a:t>
            </a:r>
            <a:r>
              <a:rPr lang="en-US" dirty="0" smtClean="0"/>
              <a:t>.  </a:t>
            </a:r>
            <a:r>
              <a:rPr lang="en-US" dirty="0" smtClean="0"/>
              <a:t>This includes the following (Savage, </a:t>
            </a:r>
            <a:r>
              <a:rPr lang="en-US" dirty="0" smtClean="0"/>
              <a:t>1999; </a:t>
            </a:r>
            <a:r>
              <a:rPr lang="en-US" dirty="0" smtClean="0"/>
              <a:t>Shonkoff</a:t>
            </a:r>
            <a:r>
              <a:rPr lang="en-US" dirty="0" smtClean="0"/>
              <a:t> </a:t>
            </a:r>
            <a:r>
              <a:rPr lang="en-US" dirty="0" smtClean="0"/>
              <a:t>&amp; Phillips, 2000</a:t>
            </a:r>
            <a:r>
              <a:rPr lang="en-US" dirty="0" smtClean="0"/>
              <a:t>)</a:t>
            </a:r>
            <a:r>
              <a:rPr lang="en-US" dirty="0" smtClean="0"/>
              <a:t>:</a:t>
            </a:r>
            <a:endParaRPr lang="en-US" dirty="0" smtClean="0"/>
          </a:p>
          <a:p>
            <a:pPr>
              <a:buNone/>
            </a:pPr>
            <a:endParaRPr lang="en-US" dirty="0" smtClean="0"/>
          </a:p>
          <a:p>
            <a:pPr lvl="1"/>
            <a:r>
              <a:rPr lang="en-US" u="sng" dirty="0" smtClean="0"/>
              <a:t>Do Nothing </a:t>
            </a:r>
          </a:p>
          <a:p>
            <a:pPr lvl="2"/>
            <a:r>
              <a:rPr lang="en-US" dirty="0" smtClean="0"/>
              <a:t>Wait-and-see approach</a:t>
            </a:r>
          </a:p>
          <a:p>
            <a:pPr lvl="2"/>
            <a:r>
              <a:rPr lang="en-US" dirty="0" smtClean="0"/>
              <a:t>Result may be to agree to disagree </a:t>
            </a:r>
          </a:p>
          <a:p>
            <a:pPr lvl="2">
              <a:buNone/>
            </a:pPr>
            <a:endParaRPr lang="en-US" dirty="0" smtClean="0"/>
          </a:p>
          <a:p>
            <a:pPr lvl="1"/>
            <a:r>
              <a:rPr lang="en-US" u="sng" dirty="0" smtClean="0"/>
              <a:t>Smoothing</a:t>
            </a:r>
          </a:p>
          <a:p>
            <a:pPr lvl="2"/>
            <a:r>
              <a:rPr lang="en-US" dirty="0" smtClean="0"/>
              <a:t>Assess and determine that the other person’s needs &amp; desires are more important than your </a:t>
            </a:r>
            <a:r>
              <a:rPr lang="en-US" dirty="0" smtClean="0"/>
              <a:t>own</a:t>
            </a:r>
          </a:p>
          <a:p>
            <a:pPr lvl="2"/>
            <a:r>
              <a:rPr lang="en-US" dirty="0" smtClean="0"/>
              <a:t>You give in</a:t>
            </a:r>
            <a:r>
              <a:rPr lang="en-US" dirty="0" smtClean="0"/>
              <a:t> </a:t>
            </a:r>
            <a:endParaRPr lang="en-US" dirty="0" smtClean="0"/>
          </a:p>
          <a:p>
            <a:pPr lvl="3"/>
            <a:r>
              <a:rPr lang="en-US" u="sng" dirty="0" smtClean="0"/>
              <a:t>Example techniques</a:t>
            </a:r>
            <a:r>
              <a:rPr lang="en-US" dirty="0" smtClean="0"/>
              <a:t>: humor, active listening</a:t>
            </a:r>
          </a:p>
          <a:p>
            <a:pPr lvl="3">
              <a:buNone/>
            </a:pPr>
            <a:endParaRPr lang="en-US" dirty="0" smtClean="0"/>
          </a:p>
          <a:p>
            <a:pPr lvl="1"/>
            <a:r>
              <a:rPr lang="en-US" u="sng" dirty="0" smtClean="0"/>
              <a:t>Withdrawing</a:t>
            </a:r>
          </a:p>
          <a:p>
            <a:pPr lvl="2"/>
            <a:r>
              <a:rPr lang="en-US" dirty="0" smtClean="0"/>
              <a:t>Emotions are so high that logical thinking is lost so one withdraws </a:t>
            </a:r>
          </a:p>
          <a:p>
            <a:pPr lvl="2"/>
            <a:endParaRPr lang="en-US" dirty="0" smtClean="0"/>
          </a:p>
          <a:p>
            <a:pPr>
              <a:buNone/>
            </a:pPr>
            <a:endParaRPr lang="en-US" dirty="0"/>
          </a:p>
        </p:txBody>
      </p:sp>
    </p:spTree>
  </p:cSld>
  <p:clrMapOvr>
    <a:masterClrMapping/>
  </p:clrMapOvr>
  <p:transition spd="slow" advClick="0" advTm="28189">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normAutofit/>
          </a:bodyPr>
          <a:lstStyle/>
          <a:p>
            <a:pPr algn="ctr"/>
            <a:r>
              <a:rPr lang="en-US" sz="4700" u="sng" dirty="0" smtClean="0">
                <a:solidFill>
                  <a:srgbClr val="5F7DB3"/>
                </a:solidFill>
                <a:effectLst>
                  <a:outerShdw blurRad="38100" dist="38100" dir="2700000" algn="tl">
                    <a:srgbClr val="000000">
                      <a:alpha val="43137"/>
                    </a:srgbClr>
                  </a:outerShdw>
                </a:effectLst>
              </a:rPr>
              <a:t>Conflict Resolution: The Research</a:t>
            </a:r>
            <a:endParaRPr lang="en-US" sz="4700" u="sng" dirty="0">
              <a:solidFill>
                <a:srgbClr val="5F7DB3"/>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lnSpcReduction="10000"/>
          </a:bodyPr>
          <a:lstStyle/>
          <a:p>
            <a:r>
              <a:rPr lang="en-US" dirty="0" smtClean="0"/>
              <a:t>The second </a:t>
            </a:r>
            <a:r>
              <a:rPr lang="en-US" dirty="0" smtClean="0"/>
              <a:t>approach to conflict </a:t>
            </a:r>
            <a:r>
              <a:rPr lang="en-US" dirty="0" smtClean="0"/>
              <a:t>resolution </a:t>
            </a:r>
            <a:r>
              <a:rPr lang="en-US" dirty="0" smtClean="0"/>
              <a:t>is </a:t>
            </a:r>
            <a:r>
              <a:rPr lang="en-US" i="1" u="sng" dirty="0" smtClean="0"/>
              <a:t>Assertive </a:t>
            </a:r>
            <a:r>
              <a:rPr lang="en-US" i="1" u="sng" dirty="0" smtClean="0"/>
              <a:t>Response</a:t>
            </a:r>
            <a:r>
              <a:rPr lang="en-US" dirty="0" smtClean="0"/>
              <a:t>.  </a:t>
            </a:r>
            <a:r>
              <a:rPr lang="en-US" dirty="0" smtClean="0"/>
              <a:t>This includes the following (Savage, </a:t>
            </a:r>
            <a:r>
              <a:rPr lang="en-US" dirty="0" smtClean="0"/>
              <a:t>1999):</a:t>
            </a:r>
            <a:endParaRPr lang="en-US" dirty="0" smtClean="0"/>
          </a:p>
          <a:p>
            <a:pPr>
              <a:buNone/>
            </a:pPr>
            <a:endParaRPr lang="en-US" dirty="0" smtClean="0"/>
          </a:p>
          <a:p>
            <a:pPr lvl="1"/>
            <a:r>
              <a:rPr lang="en-US" u="sng" dirty="0" smtClean="0"/>
              <a:t>Confronting</a:t>
            </a:r>
          </a:p>
          <a:p>
            <a:pPr lvl="2"/>
            <a:r>
              <a:rPr lang="en-US" dirty="0" smtClean="0"/>
              <a:t>Get issues out in the open so that they can be resolved </a:t>
            </a:r>
          </a:p>
          <a:p>
            <a:pPr lvl="3"/>
            <a:r>
              <a:rPr lang="en-US" dirty="0" smtClean="0"/>
              <a:t>Establish a common goal </a:t>
            </a:r>
          </a:p>
          <a:p>
            <a:pPr lvl="3"/>
            <a:r>
              <a:rPr lang="en-US" dirty="0" smtClean="0"/>
              <a:t>Communicate concerns &amp; problems </a:t>
            </a:r>
          </a:p>
          <a:p>
            <a:pPr lvl="3"/>
            <a:r>
              <a:rPr lang="en-US" dirty="0" smtClean="0"/>
              <a:t>Take the perspective of the other individual(s)</a:t>
            </a:r>
          </a:p>
          <a:p>
            <a:pPr lvl="3">
              <a:buNone/>
            </a:pPr>
            <a:endParaRPr lang="en-US" u="sng" dirty="0" smtClean="0"/>
          </a:p>
          <a:p>
            <a:pPr lvl="1"/>
            <a:r>
              <a:rPr lang="en-US" u="sng" dirty="0" smtClean="0"/>
              <a:t>Standing Firm</a:t>
            </a:r>
          </a:p>
          <a:p>
            <a:pPr lvl="2"/>
            <a:r>
              <a:rPr lang="en-US" dirty="0" smtClean="0"/>
              <a:t>If there is a physical or psychological attack, one needs to stand up for their rights &amp; needs</a:t>
            </a:r>
          </a:p>
          <a:p>
            <a:pPr lvl="3"/>
            <a:r>
              <a:rPr lang="en-US" u="sng" dirty="0" smtClean="0"/>
              <a:t>Tips</a:t>
            </a:r>
            <a:r>
              <a:rPr lang="en-US" dirty="0" smtClean="0"/>
              <a:t>: Remain focused on the problem &amp; remain calm </a:t>
            </a:r>
          </a:p>
        </p:txBody>
      </p:sp>
    </p:spTree>
  </p:cSld>
  <p:clrMapOvr>
    <a:masterClrMapping/>
  </p:clrMapOvr>
  <p:transition spd="slow" advClick="0" advTm="25974">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noAutofit/>
          </a:bodyPr>
          <a:lstStyle/>
          <a:p>
            <a:pPr algn="ctr"/>
            <a:r>
              <a:rPr lang="en-US" u="sng" dirty="0" smtClean="0">
                <a:ln w="635">
                  <a:noFill/>
                </a:ln>
                <a:solidFill>
                  <a:srgbClr val="5F7DB3"/>
                </a:solidFill>
                <a:effectLst>
                  <a:outerShdw blurRad="38100" dist="38100" dir="2700000" algn="tl">
                    <a:srgbClr val="000000">
                      <a:alpha val="43137"/>
                    </a:srgbClr>
                  </a:outerShdw>
                </a:effectLst>
              </a:rPr>
              <a:t>Conflict Resolution: Objectives</a:t>
            </a:r>
            <a:endParaRPr lang="en-US" u="sng" dirty="0">
              <a:ln w="635">
                <a:noFill/>
              </a:ln>
              <a:solidFill>
                <a:srgbClr val="5F7DB3"/>
              </a:solidFill>
              <a:effectLst>
                <a:outerShdw blurRad="38100" dist="38100" dir="2700000" algn="tl">
                  <a:srgbClr val="000000">
                    <a:alpha val="43137"/>
                  </a:srgbClr>
                </a:outerShdw>
              </a:effectLst>
            </a:endParaRPr>
          </a:p>
        </p:txBody>
      </p:sp>
      <p:graphicFrame>
        <p:nvGraphicFramePr>
          <p:cNvPr id="10" name="Content Placeholder 9"/>
          <p:cNvGraphicFramePr>
            <a:graphicFrameLocks noGrp="1"/>
          </p:cNvGraphicFramePr>
          <p:nvPr>
            <p:ph idx="1"/>
          </p:nvPr>
        </p:nvGraphicFramePr>
        <p:xfrm>
          <a:off x="685800" y="2286000"/>
          <a:ext cx="7848600" cy="403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advClick="0" advTm="13292">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normAutofit/>
          </a:bodyPr>
          <a:lstStyle/>
          <a:p>
            <a:pPr algn="ctr"/>
            <a:r>
              <a:rPr lang="en-US" sz="4700" u="sng" dirty="0" smtClean="0">
                <a:solidFill>
                  <a:srgbClr val="5F7DB3"/>
                </a:solidFill>
                <a:effectLst>
                  <a:outerShdw blurRad="38100" dist="38100" dir="2700000" algn="tl">
                    <a:srgbClr val="000000">
                      <a:alpha val="43137"/>
                    </a:srgbClr>
                  </a:outerShdw>
                </a:effectLst>
              </a:rPr>
              <a:t>Conflict Resolution: The Research</a:t>
            </a:r>
            <a:endParaRPr lang="en-US" sz="4700" u="sng" dirty="0">
              <a:solidFill>
                <a:srgbClr val="5F7DB3"/>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lnSpcReduction="10000"/>
          </a:bodyPr>
          <a:lstStyle/>
          <a:p>
            <a:r>
              <a:rPr lang="en-US" dirty="0" smtClean="0"/>
              <a:t>The third </a:t>
            </a:r>
            <a:r>
              <a:rPr lang="en-US" dirty="0" smtClean="0"/>
              <a:t>approach to conflict </a:t>
            </a:r>
            <a:r>
              <a:rPr lang="en-US" dirty="0" smtClean="0"/>
              <a:t>resolution </a:t>
            </a:r>
            <a:r>
              <a:rPr lang="en-US" dirty="0" smtClean="0"/>
              <a:t>is </a:t>
            </a:r>
            <a:r>
              <a:rPr lang="en-US" i="1" u="sng" dirty="0" smtClean="0"/>
              <a:t>Facilitative </a:t>
            </a:r>
            <a:r>
              <a:rPr lang="en-US" i="1" u="sng" dirty="0" smtClean="0"/>
              <a:t>Response</a:t>
            </a:r>
            <a:r>
              <a:rPr lang="en-US" dirty="0" smtClean="0"/>
              <a:t>.  </a:t>
            </a:r>
            <a:r>
              <a:rPr lang="en-US" dirty="0" smtClean="0"/>
              <a:t>This includes the following (Savage, </a:t>
            </a:r>
            <a:r>
              <a:rPr lang="en-US" dirty="0" smtClean="0"/>
              <a:t>1999; </a:t>
            </a:r>
            <a:r>
              <a:rPr lang="en-US" dirty="0" smtClean="0"/>
              <a:t>Shonkoff</a:t>
            </a:r>
            <a:r>
              <a:rPr lang="en-US" dirty="0" smtClean="0"/>
              <a:t> </a:t>
            </a:r>
            <a:r>
              <a:rPr lang="en-US" dirty="0" smtClean="0"/>
              <a:t>&amp; Phillips, 2000):</a:t>
            </a:r>
            <a:endParaRPr lang="en-US" dirty="0" smtClean="0"/>
          </a:p>
          <a:p>
            <a:pPr>
              <a:buNone/>
            </a:pPr>
            <a:endParaRPr lang="en-US" dirty="0" smtClean="0"/>
          </a:p>
          <a:p>
            <a:pPr lvl="1"/>
            <a:r>
              <a:rPr lang="en-US" u="sng" dirty="0" smtClean="0"/>
              <a:t>Compromising</a:t>
            </a:r>
          </a:p>
          <a:p>
            <a:pPr lvl="2"/>
            <a:r>
              <a:rPr lang="en-US" dirty="0" smtClean="0"/>
              <a:t>Individuals give up part of their goal in order to reach an agreement</a:t>
            </a:r>
          </a:p>
          <a:p>
            <a:pPr lvl="2"/>
            <a:r>
              <a:rPr lang="en-US" dirty="0" smtClean="0"/>
              <a:t>Both parties meet in the middle so that they get something that they wanted</a:t>
            </a:r>
          </a:p>
          <a:p>
            <a:pPr lvl="2">
              <a:buNone/>
            </a:pPr>
            <a:endParaRPr lang="en-US" dirty="0" smtClean="0"/>
          </a:p>
          <a:p>
            <a:pPr lvl="1"/>
            <a:r>
              <a:rPr lang="en-US" u="sng" dirty="0" smtClean="0"/>
              <a:t>Problem Solving Negotiations </a:t>
            </a:r>
          </a:p>
          <a:p>
            <a:pPr lvl="2"/>
            <a:r>
              <a:rPr lang="en-US" dirty="0" smtClean="0"/>
              <a:t>Individuals achieve their goal &amp; their needs are met while resolving tension or anger</a:t>
            </a:r>
          </a:p>
          <a:p>
            <a:pPr>
              <a:buNone/>
            </a:pPr>
            <a:endParaRPr lang="en-US" dirty="0"/>
          </a:p>
        </p:txBody>
      </p:sp>
    </p:spTree>
  </p:cSld>
  <p:clrMapOvr>
    <a:masterClrMapping/>
  </p:clrMapOvr>
  <p:transition spd="slow" advClick="0" advTm="26426">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normAutofit/>
          </a:bodyPr>
          <a:lstStyle/>
          <a:p>
            <a:pPr algn="ctr"/>
            <a:r>
              <a:rPr lang="en-US" sz="4700" u="sng" dirty="0" smtClean="0">
                <a:solidFill>
                  <a:srgbClr val="5F7DB3"/>
                </a:solidFill>
                <a:effectLst>
                  <a:outerShdw blurRad="38100" dist="38100" dir="2700000" algn="tl">
                    <a:srgbClr val="000000">
                      <a:alpha val="43137"/>
                    </a:srgbClr>
                  </a:outerShdw>
                </a:effectLst>
              </a:rPr>
              <a:t>Conflict Resolution: The Research</a:t>
            </a:r>
            <a:endParaRPr lang="en-US" sz="4700" u="sng" dirty="0">
              <a:solidFill>
                <a:srgbClr val="5F7DB3"/>
              </a:solidFill>
              <a:effectLst>
                <a:outerShdw blurRad="38100" dist="38100" dir="2700000" algn="tl">
                  <a:srgbClr val="000000">
                    <a:alpha val="43137"/>
                  </a:srgbClr>
                </a:outerShdw>
              </a:effectLst>
            </a:endParaRPr>
          </a:p>
        </p:txBody>
      </p:sp>
      <p:sp>
        <p:nvSpPr>
          <p:cNvPr id="4" name="Content Placeholder 3"/>
          <p:cNvSpPr>
            <a:spLocks noGrp="1"/>
          </p:cNvSpPr>
          <p:nvPr>
            <p:ph sz="half" idx="2"/>
          </p:nvPr>
        </p:nvSpPr>
        <p:spPr/>
        <p:txBody>
          <a:bodyPr>
            <a:normAutofit fontScale="92500" lnSpcReduction="20000"/>
          </a:bodyPr>
          <a:lstStyle/>
          <a:p>
            <a:r>
              <a:rPr lang="en-US" i="1" u="sng" dirty="0" smtClean="0"/>
              <a:t>Problem Solving</a:t>
            </a:r>
            <a:r>
              <a:rPr lang="en-US" dirty="0" smtClean="0"/>
              <a:t> involves the following steps (Savage, </a:t>
            </a:r>
            <a:r>
              <a:rPr lang="en-US" dirty="0" smtClean="0"/>
              <a:t>1999): </a:t>
            </a:r>
            <a:endParaRPr lang="en-US" dirty="0" smtClean="0"/>
          </a:p>
          <a:p>
            <a:endParaRPr lang="en-US" dirty="0" smtClean="0"/>
          </a:p>
          <a:p>
            <a:pPr marL="880110" lvl="1" indent="-514350">
              <a:buFont typeface="+mj-lt"/>
              <a:buAutoNum type="arabicPeriod"/>
            </a:pPr>
            <a:r>
              <a:rPr lang="en-US" dirty="0" smtClean="0"/>
              <a:t>Define the problem</a:t>
            </a:r>
          </a:p>
          <a:p>
            <a:pPr marL="880110" lvl="1" indent="-514350">
              <a:buFont typeface="+mj-lt"/>
              <a:buAutoNum type="arabicPeriod"/>
            </a:pPr>
            <a:r>
              <a:rPr lang="en-US" dirty="0" smtClean="0"/>
              <a:t>Brainstorm possible solutions</a:t>
            </a:r>
          </a:p>
          <a:p>
            <a:pPr marL="880110" lvl="1" indent="-514350">
              <a:buFont typeface="+mj-lt"/>
              <a:buAutoNum type="arabicPeriod"/>
            </a:pPr>
            <a:r>
              <a:rPr lang="en-US" dirty="0" smtClean="0"/>
              <a:t>Select a solution that is mutually agreeable</a:t>
            </a:r>
          </a:p>
          <a:p>
            <a:pPr marL="880110" lvl="1" indent="-514350">
              <a:buFont typeface="+mj-lt"/>
              <a:buAutoNum type="arabicPeriod"/>
            </a:pPr>
            <a:r>
              <a:rPr lang="en-US" dirty="0" smtClean="0"/>
              <a:t>Plan what each person will do</a:t>
            </a:r>
          </a:p>
          <a:p>
            <a:pPr marL="880110" lvl="1" indent="-514350">
              <a:buFont typeface="+mj-lt"/>
              <a:buAutoNum type="arabicPeriod"/>
            </a:pPr>
            <a:r>
              <a:rPr lang="en-US" dirty="0" smtClean="0"/>
              <a:t>Implement the plan</a:t>
            </a:r>
          </a:p>
          <a:p>
            <a:pPr marL="880110" lvl="1" indent="-514350">
              <a:buFont typeface="+mj-lt"/>
              <a:buAutoNum type="arabicPeriod"/>
            </a:pPr>
            <a:r>
              <a:rPr lang="en-US" dirty="0" smtClean="0"/>
              <a:t>Evaluate the plan</a:t>
            </a:r>
          </a:p>
          <a:p>
            <a:endParaRPr lang="en-US" dirty="0"/>
          </a:p>
        </p:txBody>
      </p:sp>
      <p:pic>
        <p:nvPicPr>
          <p:cNvPr id="16" name="Content Placeholder 15" descr="cartoon_kids2.png"/>
          <p:cNvPicPr>
            <a:picLocks noGrp="1" noChangeAspect="1"/>
          </p:cNvPicPr>
          <p:nvPr>
            <p:ph sz="half" idx="1"/>
          </p:nvPr>
        </p:nvPicPr>
        <p:blipFill>
          <a:blip r:embed="rId2"/>
          <a:stretch>
            <a:fillRect/>
          </a:stretch>
        </p:blipFill>
        <p:spPr>
          <a:xfrm>
            <a:off x="457200" y="3032518"/>
            <a:ext cx="4038600" cy="2210602"/>
          </a:xfrm>
        </p:spPr>
      </p:pic>
    </p:spTree>
  </p:cSld>
  <p:clrMapOvr>
    <a:masterClrMapping/>
  </p:clrMapOvr>
  <p:transition spd="slow" advClick="0" advTm="15944">
    <p:fade thruBlk="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normAutofit/>
          </a:bodyPr>
          <a:lstStyle/>
          <a:p>
            <a:pPr algn="ctr"/>
            <a:r>
              <a:rPr lang="en-US" sz="4700" u="sng" dirty="0" smtClean="0">
                <a:solidFill>
                  <a:srgbClr val="5F7DB3"/>
                </a:solidFill>
                <a:effectLst>
                  <a:outerShdw blurRad="38100" dist="38100" dir="2700000" algn="tl">
                    <a:srgbClr val="000000">
                      <a:alpha val="43137"/>
                    </a:srgbClr>
                  </a:outerShdw>
                </a:effectLst>
              </a:rPr>
              <a:t>Conflict Resolution: The Research</a:t>
            </a:r>
            <a:endParaRPr lang="en-US" sz="4700" u="sng" dirty="0">
              <a:solidFill>
                <a:srgbClr val="5F7DB3"/>
              </a:solidFill>
              <a:effectLst>
                <a:outerShdw blurRad="38100" dist="38100" dir="2700000" algn="tl">
                  <a:srgbClr val="000000">
                    <a:alpha val="43137"/>
                  </a:srgbClr>
                </a:outerShdw>
              </a:effectLst>
            </a:endParaRPr>
          </a:p>
        </p:txBody>
      </p:sp>
      <p:sp>
        <p:nvSpPr>
          <p:cNvPr id="3" name="Content Placeholder 2"/>
          <p:cNvSpPr>
            <a:spLocks noGrp="1"/>
          </p:cNvSpPr>
          <p:nvPr>
            <p:ph sz="half" idx="1"/>
          </p:nvPr>
        </p:nvSpPr>
        <p:spPr/>
        <p:txBody>
          <a:bodyPr>
            <a:normAutofit/>
          </a:bodyPr>
          <a:lstStyle/>
          <a:p>
            <a:r>
              <a:rPr lang="en-US" dirty="0" smtClean="0"/>
              <a:t>Now that we understand the different approaches to conflict resolution, and the types of responses to conflict, we can look at </a:t>
            </a:r>
            <a:r>
              <a:rPr lang="en-US" i="1" dirty="0" smtClean="0"/>
              <a:t>strategies for conflict resolution</a:t>
            </a:r>
            <a:r>
              <a:rPr lang="en-US" dirty="0" smtClean="0"/>
              <a:t>.</a:t>
            </a:r>
          </a:p>
          <a:p>
            <a:pPr>
              <a:buNone/>
            </a:pPr>
            <a:endParaRPr lang="en-US" dirty="0" smtClean="0"/>
          </a:p>
          <a:p>
            <a:r>
              <a:rPr lang="en-US" dirty="0" smtClean="0"/>
              <a:t>There are 4 </a:t>
            </a:r>
            <a:r>
              <a:rPr lang="en-US" i="1" u="sng" dirty="0" smtClean="0"/>
              <a:t>Strategies for Conflict Resolution</a:t>
            </a:r>
            <a:r>
              <a:rPr lang="en-US" i="1" dirty="0" smtClean="0"/>
              <a:t>.</a:t>
            </a:r>
          </a:p>
          <a:p>
            <a:pPr>
              <a:buNone/>
            </a:pPr>
            <a:endParaRPr lang="en-US" dirty="0"/>
          </a:p>
        </p:txBody>
      </p:sp>
      <p:graphicFrame>
        <p:nvGraphicFramePr>
          <p:cNvPr id="5" name="Content Placeholder 4"/>
          <p:cNvGraphicFramePr>
            <a:graphicFrameLocks noGrp="1"/>
          </p:cNvGraphicFramePr>
          <p:nvPr>
            <p:ph sz="half" idx="2"/>
          </p:nvPr>
        </p:nvGraphicFramePr>
        <p:xfrm>
          <a:off x="4648200" y="1920875"/>
          <a:ext cx="4038600" cy="44338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advClick="0" advTm="15319">
    <p:fade thruBlk="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normAutofit/>
          </a:bodyPr>
          <a:lstStyle/>
          <a:p>
            <a:pPr algn="ctr"/>
            <a:r>
              <a:rPr lang="en-US" sz="4700" u="sng" dirty="0" smtClean="0">
                <a:solidFill>
                  <a:srgbClr val="5F7DB3"/>
                </a:solidFill>
                <a:effectLst>
                  <a:outerShdw blurRad="38100" dist="38100" dir="2700000" algn="tl">
                    <a:srgbClr val="000000">
                      <a:alpha val="43137"/>
                    </a:srgbClr>
                  </a:outerShdw>
                </a:effectLst>
              </a:rPr>
              <a:t>Conflict Resolution: The Research</a:t>
            </a:r>
            <a:endParaRPr lang="en-US" sz="4700" u="sng" dirty="0">
              <a:solidFill>
                <a:srgbClr val="5F7DB3"/>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935480"/>
            <a:ext cx="8229600" cy="4617720"/>
          </a:xfrm>
        </p:spPr>
        <p:txBody>
          <a:bodyPr>
            <a:normAutofit fontScale="85000" lnSpcReduction="20000"/>
          </a:bodyPr>
          <a:lstStyle/>
          <a:p>
            <a:r>
              <a:rPr lang="en-US" dirty="0" smtClean="0"/>
              <a:t>The first strategy for conflict resolution is </a:t>
            </a:r>
            <a:r>
              <a:rPr lang="en-US" i="1" u="sng" dirty="0" smtClean="0"/>
              <a:t>Negotiation</a:t>
            </a:r>
            <a:r>
              <a:rPr lang="en-US" i="1" dirty="0" smtClean="0"/>
              <a:t> </a:t>
            </a:r>
            <a:r>
              <a:rPr lang="en-US" dirty="0" smtClean="0"/>
              <a:t>(Savage, </a:t>
            </a:r>
            <a:r>
              <a:rPr lang="en-US" dirty="0" smtClean="0"/>
              <a:t>1999; </a:t>
            </a:r>
            <a:r>
              <a:rPr lang="en-US" sz="2800" dirty="0" smtClean="0"/>
              <a:t>Larrivee, </a:t>
            </a:r>
            <a:r>
              <a:rPr lang="en-US" sz="2800" dirty="0" smtClean="0"/>
              <a:t>2009; </a:t>
            </a:r>
            <a:r>
              <a:rPr lang="en-US" dirty="0" smtClean="0"/>
              <a:t>Shonkoff</a:t>
            </a:r>
            <a:r>
              <a:rPr lang="en-US" dirty="0" smtClean="0"/>
              <a:t> </a:t>
            </a:r>
            <a:r>
              <a:rPr lang="en-US" dirty="0" smtClean="0"/>
              <a:t>&amp; Phillips, 2000).</a:t>
            </a:r>
            <a:endParaRPr lang="en-US" dirty="0" smtClean="0"/>
          </a:p>
          <a:p>
            <a:pPr>
              <a:buNone/>
            </a:pPr>
            <a:endParaRPr lang="en-US" dirty="0" smtClean="0"/>
          </a:p>
          <a:p>
            <a:pPr lvl="1"/>
            <a:r>
              <a:rPr lang="en-US" dirty="0" smtClean="0"/>
              <a:t>Negotiation is a voluntary process where 2 or more people sit down together to come to </a:t>
            </a:r>
            <a:r>
              <a:rPr lang="en-US" dirty="0" smtClean="0"/>
              <a:t>a </a:t>
            </a:r>
            <a:r>
              <a:rPr lang="en-US" dirty="0" smtClean="0"/>
              <a:t>joint agreement</a:t>
            </a:r>
          </a:p>
          <a:p>
            <a:pPr lvl="2"/>
            <a:r>
              <a:rPr lang="en-US" u="sng" dirty="0" smtClean="0"/>
              <a:t>Example</a:t>
            </a:r>
            <a:r>
              <a:rPr lang="en-US" dirty="0" smtClean="0"/>
              <a:t>: Win-Win Negotiation </a:t>
            </a:r>
          </a:p>
          <a:p>
            <a:pPr lvl="1">
              <a:buNone/>
            </a:pPr>
            <a:endParaRPr lang="en-US" dirty="0" smtClean="0"/>
          </a:p>
          <a:p>
            <a:pPr lvl="1"/>
            <a:r>
              <a:rPr lang="en-US" dirty="0" smtClean="0"/>
              <a:t>This process involves 6 steps:</a:t>
            </a:r>
          </a:p>
          <a:p>
            <a:pPr lvl="1">
              <a:buNone/>
            </a:pPr>
            <a:endParaRPr lang="en-US" dirty="0" smtClean="0"/>
          </a:p>
          <a:p>
            <a:pPr marL="1124712" lvl="2" indent="-457200">
              <a:buFont typeface="+mj-lt"/>
              <a:buAutoNum type="arabicPeriod"/>
            </a:pPr>
            <a:r>
              <a:rPr lang="en-US" dirty="0" smtClean="0"/>
              <a:t>Agree to negotiate </a:t>
            </a:r>
          </a:p>
          <a:p>
            <a:pPr marL="1124712" lvl="2" indent="-457200">
              <a:buFont typeface="+mj-lt"/>
              <a:buAutoNum type="arabicPeriod"/>
            </a:pPr>
            <a:r>
              <a:rPr lang="en-US" dirty="0" smtClean="0"/>
              <a:t>Gather each others points of view  </a:t>
            </a:r>
          </a:p>
          <a:p>
            <a:pPr marL="1124712" lvl="2" indent="-457200">
              <a:buFont typeface="+mj-lt"/>
              <a:buAutoNum type="arabicPeriod"/>
            </a:pPr>
            <a:r>
              <a:rPr lang="en-US" dirty="0" smtClean="0"/>
              <a:t>Find common / compatible interests </a:t>
            </a:r>
          </a:p>
          <a:p>
            <a:pPr marL="1124712" lvl="2" indent="-457200">
              <a:buFont typeface="+mj-lt"/>
              <a:buAutoNum type="arabicPeriod"/>
            </a:pPr>
            <a:r>
              <a:rPr lang="en-US" dirty="0" smtClean="0"/>
              <a:t>Create win-win options </a:t>
            </a:r>
          </a:p>
          <a:p>
            <a:pPr marL="1124712" lvl="2" indent="-457200">
              <a:buFont typeface="+mj-lt"/>
              <a:buAutoNum type="arabicPeriod"/>
            </a:pPr>
            <a:r>
              <a:rPr lang="en-US" dirty="0" smtClean="0"/>
              <a:t>Evaluate the benefits of the options </a:t>
            </a:r>
          </a:p>
          <a:p>
            <a:pPr marL="1124712" lvl="2" indent="-457200">
              <a:buFont typeface="+mj-lt"/>
              <a:buAutoNum type="arabicPeriod"/>
            </a:pPr>
            <a:r>
              <a:rPr lang="en-US" dirty="0" smtClean="0"/>
              <a:t>Develop an agreement that addresses who, what, where, when, and how  </a:t>
            </a:r>
          </a:p>
          <a:p>
            <a:pPr>
              <a:buNone/>
            </a:pPr>
            <a:endParaRPr lang="en-US" dirty="0" smtClean="0"/>
          </a:p>
          <a:p>
            <a:endParaRPr lang="en-US" dirty="0"/>
          </a:p>
        </p:txBody>
      </p:sp>
    </p:spTree>
  </p:cSld>
  <p:clrMapOvr>
    <a:masterClrMapping/>
  </p:clrMapOvr>
  <p:transition spd="slow" advClick="0" advTm="30108">
    <p:fade thruBlk="1"/>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normAutofit/>
          </a:bodyPr>
          <a:lstStyle/>
          <a:p>
            <a:pPr algn="ctr"/>
            <a:r>
              <a:rPr lang="en-US" sz="4700" u="sng" dirty="0" smtClean="0">
                <a:solidFill>
                  <a:srgbClr val="5F7DB3"/>
                </a:solidFill>
                <a:effectLst>
                  <a:outerShdw blurRad="38100" dist="38100" dir="2700000" algn="tl">
                    <a:srgbClr val="000000">
                      <a:alpha val="43137"/>
                    </a:srgbClr>
                  </a:outerShdw>
                </a:effectLst>
              </a:rPr>
              <a:t>Conflict Resolution: The Research</a:t>
            </a:r>
            <a:endParaRPr lang="en-US" sz="4700" u="sng" dirty="0">
              <a:solidFill>
                <a:srgbClr val="5F7DB3"/>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935480"/>
            <a:ext cx="8229600" cy="4541520"/>
          </a:xfrm>
        </p:spPr>
        <p:txBody>
          <a:bodyPr>
            <a:normAutofit fontScale="85000" lnSpcReduction="20000"/>
          </a:bodyPr>
          <a:lstStyle/>
          <a:p>
            <a:r>
              <a:rPr lang="en-US" dirty="0" smtClean="0"/>
              <a:t>The second strategy for conflict resolution is </a:t>
            </a:r>
            <a:r>
              <a:rPr lang="en-US" i="1" u="sng" dirty="0" smtClean="0"/>
              <a:t>Mediation</a:t>
            </a:r>
            <a:r>
              <a:rPr lang="en-US" i="1" dirty="0" smtClean="0"/>
              <a:t> </a:t>
            </a:r>
            <a:r>
              <a:rPr lang="en-US" dirty="0" smtClean="0"/>
              <a:t>(Savage, </a:t>
            </a:r>
            <a:r>
              <a:rPr lang="en-US" dirty="0" smtClean="0"/>
              <a:t>1999; </a:t>
            </a:r>
            <a:r>
              <a:rPr lang="en-US" sz="2400" dirty="0" smtClean="0"/>
              <a:t>Larrivee, </a:t>
            </a:r>
            <a:r>
              <a:rPr lang="en-US" sz="2400" dirty="0" smtClean="0"/>
              <a:t>2009):</a:t>
            </a:r>
            <a:endParaRPr lang="en-US" dirty="0" smtClean="0"/>
          </a:p>
          <a:p>
            <a:endParaRPr lang="en-US" dirty="0" smtClean="0"/>
          </a:p>
          <a:p>
            <a:pPr lvl="1"/>
            <a:r>
              <a:rPr lang="en-US" dirty="0" smtClean="0"/>
              <a:t>Mediation is a voluntary process where 2 or more people sit down together to come to </a:t>
            </a:r>
            <a:r>
              <a:rPr lang="en-US" dirty="0" smtClean="0"/>
              <a:t>a </a:t>
            </a:r>
            <a:r>
              <a:rPr lang="en-US" dirty="0" smtClean="0"/>
              <a:t>joint agreement</a:t>
            </a:r>
          </a:p>
          <a:p>
            <a:pPr lvl="1">
              <a:buNone/>
            </a:pPr>
            <a:endParaRPr lang="en-US" dirty="0" smtClean="0"/>
          </a:p>
          <a:p>
            <a:pPr lvl="1"/>
            <a:r>
              <a:rPr lang="en-US" dirty="0" smtClean="0"/>
              <a:t>Mediation differs from negotiation because it involves a mediator.  </a:t>
            </a:r>
          </a:p>
          <a:p>
            <a:pPr lvl="1">
              <a:buNone/>
            </a:pPr>
            <a:endParaRPr lang="en-US" dirty="0" smtClean="0"/>
          </a:p>
          <a:p>
            <a:pPr lvl="2"/>
            <a:r>
              <a:rPr lang="en-US" i="1" u="sng" dirty="0" smtClean="0"/>
              <a:t>Mediator</a:t>
            </a:r>
            <a:r>
              <a:rPr lang="en-US" dirty="0" smtClean="0"/>
              <a:t> - a third party who acts as a facilitator in order to help the individuals involved in the conflict come to a resolution</a:t>
            </a:r>
          </a:p>
          <a:p>
            <a:pPr lvl="3"/>
            <a:r>
              <a:rPr lang="en-US" u="sng" dirty="0" smtClean="0"/>
              <a:t>Example</a:t>
            </a:r>
            <a:r>
              <a:rPr lang="en-US" dirty="0" smtClean="0"/>
              <a:t>: Teacher mediation or </a:t>
            </a:r>
            <a:r>
              <a:rPr lang="en-US" dirty="0" smtClean="0"/>
              <a:t>peer </a:t>
            </a:r>
            <a:r>
              <a:rPr lang="en-US" dirty="0" smtClean="0"/>
              <a:t>mediation </a:t>
            </a:r>
          </a:p>
          <a:p>
            <a:pPr lvl="3">
              <a:buNone/>
            </a:pPr>
            <a:endParaRPr lang="en-US" dirty="0" smtClean="0"/>
          </a:p>
          <a:p>
            <a:pPr lvl="2"/>
            <a:r>
              <a:rPr lang="en-US" dirty="0" smtClean="0"/>
              <a:t>In addition to adherence to the negotiation steps, the mediator follows these additional guidelines:</a:t>
            </a:r>
          </a:p>
          <a:p>
            <a:pPr marL="1435608" lvl="3" indent="-457200">
              <a:buFont typeface="+mj-lt"/>
              <a:buAutoNum type="arabicPeriod"/>
            </a:pPr>
            <a:r>
              <a:rPr lang="en-US" dirty="0" smtClean="0"/>
              <a:t>End any hostilities</a:t>
            </a:r>
          </a:p>
          <a:p>
            <a:pPr marL="1435608" lvl="3" indent="-457200">
              <a:buFont typeface="+mj-lt"/>
              <a:buAutoNum type="arabicPeriod"/>
            </a:pPr>
            <a:r>
              <a:rPr lang="en-US" dirty="0" smtClean="0"/>
              <a:t>Review the steps of the mediation process and explain their role</a:t>
            </a:r>
          </a:p>
          <a:p>
            <a:pPr marL="1435608" lvl="3" indent="-457200">
              <a:buFont typeface="+mj-lt"/>
              <a:buAutoNum type="arabicPeriod"/>
            </a:pPr>
            <a:endParaRPr lang="en-US" dirty="0" smtClean="0"/>
          </a:p>
          <a:p>
            <a:pPr lvl="3"/>
            <a:endParaRPr lang="en-US" dirty="0" smtClean="0"/>
          </a:p>
          <a:p>
            <a:pPr lvl="1"/>
            <a:endParaRPr lang="en-US" dirty="0" smtClean="0"/>
          </a:p>
          <a:p>
            <a:pPr>
              <a:buNone/>
            </a:pPr>
            <a:endParaRPr lang="en-US" dirty="0" smtClean="0"/>
          </a:p>
          <a:p>
            <a:pPr lvl="1"/>
            <a:endParaRPr lang="en-US" dirty="0"/>
          </a:p>
        </p:txBody>
      </p:sp>
    </p:spTree>
  </p:cSld>
  <p:clrMapOvr>
    <a:masterClrMapping/>
  </p:clrMapOvr>
  <p:transition spd="slow" advClick="0" advTm="37393">
    <p:fade thruBlk="1"/>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normAutofit/>
          </a:bodyPr>
          <a:lstStyle/>
          <a:p>
            <a:pPr algn="ctr"/>
            <a:r>
              <a:rPr lang="en-US" sz="4700" u="sng" dirty="0" smtClean="0">
                <a:solidFill>
                  <a:srgbClr val="5F7DB3"/>
                </a:solidFill>
                <a:effectLst>
                  <a:outerShdw blurRad="38100" dist="38100" dir="2700000" algn="tl">
                    <a:srgbClr val="000000">
                      <a:alpha val="43137"/>
                    </a:srgbClr>
                  </a:outerShdw>
                </a:effectLst>
              </a:rPr>
              <a:t>Conflict Resolution: The Research</a:t>
            </a:r>
            <a:endParaRPr lang="en-US" sz="4700" u="sng" dirty="0">
              <a:solidFill>
                <a:srgbClr val="5F7DB3"/>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lnSpcReduction="20000"/>
          </a:bodyPr>
          <a:lstStyle/>
          <a:p>
            <a:r>
              <a:rPr lang="en-US" dirty="0" smtClean="0"/>
              <a:t>The third strategy for conflict resolution is </a:t>
            </a:r>
            <a:r>
              <a:rPr lang="en-US" i="1" u="sng" dirty="0" smtClean="0"/>
              <a:t>Arbitration </a:t>
            </a:r>
            <a:r>
              <a:rPr lang="en-US" dirty="0" smtClean="0"/>
              <a:t>(Savage, </a:t>
            </a:r>
            <a:r>
              <a:rPr lang="en-US" dirty="0" smtClean="0"/>
              <a:t>1999):</a:t>
            </a:r>
            <a:endParaRPr lang="en-US" dirty="0" smtClean="0"/>
          </a:p>
          <a:p>
            <a:endParaRPr lang="en-US" dirty="0" smtClean="0"/>
          </a:p>
          <a:p>
            <a:pPr lvl="1"/>
            <a:r>
              <a:rPr lang="en-US" dirty="0" smtClean="0"/>
              <a:t>Arbitration is a process in which a third party makes a final decision regarding the resolution of a conflict.</a:t>
            </a:r>
          </a:p>
          <a:p>
            <a:pPr lvl="2"/>
            <a:endParaRPr lang="en-US" dirty="0" smtClean="0"/>
          </a:p>
          <a:p>
            <a:pPr lvl="1"/>
            <a:r>
              <a:rPr lang="en-US" dirty="0" smtClean="0"/>
              <a:t>This </a:t>
            </a:r>
            <a:r>
              <a:rPr lang="en-US" dirty="0" smtClean="0"/>
              <a:t>process involves 5 steps:</a:t>
            </a:r>
          </a:p>
          <a:p>
            <a:pPr lvl="1">
              <a:buNone/>
            </a:pPr>
            <a:endParaRPr lang="en-US" dirty="0" smtClean="0"/>
          </a:p>
          <a:p>
            <a:pPr marL="1124712" lvl="2" indent="-457200">
              <a:buFont typeface="+mj-lt"/>
              <a:buAutoNum type="arabicPeriod"/>
            </a:pPr>
            <a:r>
              <a:rPr lang="en-US" dirty="0" smtClean="0"/>
              <a:t>Each individual involved defines the problem </a:t>
            </a:r>
          </a:p>
          <a:p>
            <a:pPr marL="1124712" lvl="2" indent="-457200">
              <a:buFont typeface="+mj-lt"/>
              <a:buAutoNum type="arabicPeriod"/>
            </a:pPr>
            <a:r>
              <a:rPr lang="en-US" dirty="0" smtClean="0"/>
              <a:t>Each individual involved tells their side of the story </a:t>
            </a:r>
          </a:p>
          <a:p>
            <a:pPr marL="1124712" lvl="2" indent="-457200">
              <a:buFont typeface="+mj-lt"/>
              <a:buAutoNum type="arabicPeriod"/>
            </a:pPr>
            <a:r>
              <a:rPr lang="en-US" dirty="0" smtClean="0"/>
              <a:t>Each individual is allowed to refute the other </a:t>
            </a:r>
            <a:r>
              <a:rPr lang="en-US" dirty="0" smtClean="0"/>
              <a:t>individual’s story</a:t>
            </a:r>
            <a:endParaRPr lang="en-US" dirty="0" smtClean="0"/>
          </a:p>
          <a:p>
            <a:pPr marL="1124712" lvl="2" indent="-457200">
              <a:buFont typeface="+mj-lt"/>
              <a:buAutoNum type="arabicPeriod"/>
            </a:pPr>
            <a:r>
              <a:rPr lang="en-US" dirty="0" smtClean="0"/>
              <a:t>Each individual states what they would like to see happen</a:t>
            </a:r>
          </a:p>
          <a:p>
            <a:pPr marL="1124712" lvl="2" indent="-457200">
              <a:buFont typeface="+mj-lt"/>
              <a:buAutoNum type="arabicPeriod"/>
            </a:pPr>
            <a:r>
              <a:rPr lang="en-US" dirty="0" smtClean="0"/>
              <a:t>The arbitrator reviews the information and makes a decision </a:t>
            </a:r>
          </a:p>
          <a:p>
            <a:pPr lvl="2"/>
            <a:endParaRPr lang="en-US" dirty="0" smtClean="0"/>
          </a:p>
          <a:p>
            <a:pPr>
              <a:buNone/>
            </a:pPr>
            <a:endParaRPr lang="en-US" dirty="0" smtClean="0"/>
          </a:p>
          <a:p>
            <a:endParaRPr lang="en-US" dirty="0"/>
          </a:p>
        </p:txBody>
      </p:sp>
    </p:spTree>
  </p:cSld>
  <p:clrMapOvr>
    <a:masterClrMapping/>
  </p:clrMapOvr>
  <p:transition spd="slow" advClick="0" advTm="35069">
    <p:fade thruBlk="1"/>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normAutofit/>
          </a:bodyPr>
          <a:lstStyle/>
          <a:p>
            <a:pPr algn="ctr"/>
            <a:r>
              <a:rPr lang="en-US" sz="4700" u="sng" dirty="0" smtClean="0">
                <a:solidFill>
                  <a:srgbClr val="5F7DB3"/>
                </a:solidFill>
                <a:effectLst>
                  <a:outerShdw blurRad="38100" dist="38100" dir="2700000" algn="tl">
                    <a:srgbClr val="000000">
                      <a:alpha val="43137"/>
                    </a:srgbClr>
                  </a:outerShdw>
                </a:effectLst>
              </a:rPr>
              <a:t>Conflict Resolution: The Research</a:t>
            </a:r>
            <a:endParaRPr lang="en-US" sz="4700" u="sng" dirty="0">
              <a:solidFill>
                <a:srgbClr val="5F7DB3"/>
              </a:solidFill>
              <a:effectLst>
                <a:outerShdw blurRad="38100" dist="38100" dir="2700000" algn="tl">
                  <a:srgbClr val="000000">
                    <a:alpha val="43137"/>
                  </a:srgbClr>
                </a:outerShdw>
              </a:effectLst>
            </a:endParaRPr>
          </a:p>
        </p:txBody>
      </p:sp>
      <p:sp>
        <p:nvSpPr>
          <p:cNvPr id="3" name="Content Placeholder 2"/>
          <p:cNvSpPr>
            <a:spLocks noGrp="1"/>
          </p:cNvSpPr>
          <p:nvPr>
            <p:ph sz="half" idx="1"/>
          </p:nvPr>
        </p:nvSpPr>
        <p:spPr>
          <a:xfrm>
            <a:off x="457200" y="1920084"/>
            <a:ext cx="5105400" cy="4556915"/>
          </a:xfrm>
        </p:spPr>
        <p:txBody>
          <a:bodyPr>
            <a:normAutofit fontScale="92500" lnSpcReduction="20000"/>
          </a:bodyPr>
          <a:lstStyle/>
          <a:p>
            <a:r>
              <a:rPr lang="en-US" dirty="0" smtClean="0"/>
              <a:t>The fourth strategy for conflict resolution is </a:t>
            </a:r>
            <a:r>
              <a:rPr lang="en-US" i="1" u="sng" dirty="0" smtClean="0"/>
              <a:t>Group Problem Solving</a:t>
            </a:r>
            <a:r>
              <a:rPr lang="en-US" i="1" dirty="0" smtClean="0"/>
              <a:t> </a:t>
            </a:r>
            <a:r>
              <a:rPr lang="en-US" dirty="0" smtClean="0"/>
              <a:t>(Savage, </a:t>
            </a:r>
            <a:r>
              <a:rPr lang="en-US" dirty="0" smtClean="0"/>
              <a:t>1999):</a:t>
            </a:r>
            <a:endParaRPr lang="en-US" dirty="0" smtClean="0"/>
          </a:p>
          <a:p>
            <a:endParaRPr lang="en-US" dirty="0" smtClean="0"/>
          </a:p>
          <a:p>
            <a:pPr lvl="1"/>
            <a:r>
              <a:rPr lang="en-US" dirty="0" smtClean="0"/>
              <a:t>Unlike the previous strategies, group problem solving can be used when the conflict involves a group of individuals </a:t>
            </a:r>
          </a:p>
          <a:p>
            <a:pPr lvl="1">
              <a:buNone/>
            </a:pPr>
            <a:endParaRPr lang="en-US" dirty="0" smtClean="0"/>
          </a:p>
          <a:p>
            <a:pPr lvl="1"/>
            <a:r>
              <a:rPr lang="en-US" dirty="0" smtClean="0"/>
              <a:t>There are 2 basic guidelines to using this strategy:</a:t>
            </a:r>
          </a:p>
          <a:p>
            <a:pPr marL="1124712" lvl="2" indent="-457200">
              <a:buFont typeface="+mj-lt"/>
              <a:buAutoNum type="arabicPeriod"/>
            </a:pPr>
            <a:r>
              <a:rPr lang="en-US" dirty="0" smtClean="0"/>
              <a:t>Keep the discussion focused on ways to resolve the conflict</a:t>
            </a:r>
          </a:p>
          <a:p>
            <a:pPr marL="1124712" lvl="2" indent="-457200">
              <a:buFont typeface="+mj-lt"/>
              <a:buAutoNum type="arabicPeriod"/>
            </a:pPr>
            <a:r>
              <a:rPr lang="en-US" dirty="0" smtClean="0"/>
              <a:t>The solution should not involve fault - finding or punishment </a:t>
            </a:r>
          </a:p>
          <a:p>
            <a:endParaRPr lang="en-US" dirty="0"/>
          </a:p>
        </p:txBody>
      </p:sp>
      <p:pic>
        <p:nvPicPr>
          <p:cNvPr id="8" name="Content Placeholder 7" descr="CartoonKids_5.gif"/>
          <p:cNvPicPr>
            <a:picLocks noGrp="1" noChangeAspect="1"/>
          </p:cNvPicPr>
          <p:nvPr>
            <p:ph sz="half" idx="2"/>
          </p:nvPr>
        </p:nvPicPr>
        <p:blipFill>
          <a:blip r:embed="rId2"/>
          <a:stretch>
            <a:fillRect/>
          </a:stretch>
        </p:blipFill>
        <p:spPr>
          <a:xfrm>
            <a:off x="6019800" y="3029712"/>
            <a:ext cx="2605838" cy="1980437"/>
          </a:xfrm>
        </p:spPr>
      </p:pic>
    </p:spTree>
  </p:cSld>
  <p:clrMapOvr>
    <a:masterClrMapping/>
  </p:clrMapOvr>
  <p:transition spd="slow" advClick="0" advTm="19172">
    <p:fade thruBlk="1"/>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normAutofit/>
          </a:bodyPr>
          <a:lstStyle/>
          <a:p>
            <a:pPr algn="ctr"/>
            <a:r>
              <a:rPr lang="en-US" sz="4700" u="sng" dirty="0" smtClean="0">
                <a:solidFill>
                  <a:srgbClr val="5F7DB3"/>
                </a:solidFill>
                <a:effectLst>
                  <a:outerShdw blurRad="38100" dist="38100" dir="2700000" algn="tl">
                    <a:srgbClr val="000000">
                      <a:alpha val="43137"/>
                    </a:srgbClr>
                  </a:outerShdw>
                </a:effectLst>
              </a:rPr>
              <a:t>Conflict Resolution: The Research</a:t>
            </a:r>
            <a:endParaRPr lang="en-US" sz="4700" u="sng" dirty="0">
              <a:solidFill>
                <a:srgbClr val="5F7DB3"/>
              </a:solidFill>
              <a:effectLst>
                <a:outerShdw blurRad="38100" dist="38100" dir="2700000" algn="tl">
                  <a:srgbClr val="000000">
                    <a:alpha val="43137"/>
                  </a:srgbClr>
                </a:outerShdw>
              </a:effectLst>
            </a:endParaRPr>
          </a:p>
        </p:txBody>
      </p:sp>
      <p:sp>
        <p:nvSpPr>
          <p:cNvPr id="4" name="Text Placeholder 3"/>
          <p:cNvSpPr>
            <a:spLocks noGrp="1"/>
          </p:cNvSpPr>
          <p:nvPr>
            <p:ph type="body" idx="1"/>
          </p:nvPr>
        </p:nvSpPr>
        <p:spPr>
          <a:xfrm>
            <a:off x="304800" y="2057400"/>
            <a:ext cx="8458200" cy="838200"/>
          </a:xfrm>
        </p:spPr>
        <p:txBody>
          <a:bodyPr/>
          <a:lstStyle/>
          <a:p>
            <a:r>
              <a:rPr lang="en-US" sz="2200" b="0" dirty="0" smtClean="0">
                <a:solidFill>
                  <a:schemeClr val="tx1"/>
                </a:solidFill>
              </a:rPr>
              <a:t>An example of a </a:t>
            </a:r>
            <a:r>
              <a:rPr lang="en-US" sz="2200" b="0" i="1" u="sng" dirty="0" smtClean="0">
                <a:solidFill>
                  <a:schemeClr val="tx1"/>
                </a:solidFill>
              </a:rPr>
              <a:t>Group Problem Solving</a:t>
            </a:r>
            <a:r>
              <a:rPr lang="en-US" sz="2200" b="0" i="1" dirty="0" smtClean="0">
                <a:solidFill>
                  <a:schemeClr val="tx1"/>
                </a:solidFill>
              </a:rPr>
              <a:t> </a:t>
            </a:r>
            <a:r>
              <a:rPr lang="en-US" sz="2200" b="0" dirty="0" smtClean="0">
                <a:solidFill>
                  <a:schemeClr val="tx1"/>
                </a:solidFill>
              </a:rPr>
              <a:t>strategy</a:t>
            </a:r>
            <a:r>
              <a:rPr lang="en-US" sz="2200" b="0" i="1" dirty="0" smtClean="0">
                <a:solidFill>
                  <a:schemeClr val="tx1"/>
                </a:solidFill>
              </a:rPr>
              <a:t> </a:t>
            </a:r>
            <a:r>
              <a:rPr lang="en-US" sz="2200" b="0" dirty="0" smtClean="0">
                <a:solidFill>
                  <a:schemeClr val="tx1"/>
                </a:solidFill>
              </a:rPr>
              <a:t>is holding </a:t>
            </a:r>
            <a:r>
              <a:rPr lang="en-US" sz="2200" b="0" dirty="0" smtClean="0">
                <a:solidFill>
                  <a:schemeClr val="tx1"/>
                </a:solidFill>
              </a:rPr>
              <a:t>a classroom meeting </a:t>
            </a:r>
            <a:r>
              <a:rPr lang="en-US" sz="2200" b="0" dirty="0" smtClean="0">
                <a:solidFill>
                  <a:schemeClr val="tx1"/>
                </a:solidFill>
              </a:rPr>
              <a:t>(Savage, </a:t>
            </a:r>
            <a:r>
              <a:rPr lang="en-US" sz="2200" b="0" dirty="0" smtClean="0">
                <a:solidFill>
                  <a:schemeClr val="tx1"/>
                </a:solidFill>
              </a:rPr>
              <a:t>1999; </a:t>
            </a:r>
            <a:r>
              <a:rPr lang="en-US" sz="2200" b="0" dirty="0" smtClean="0">
                <a:solidFill>
                  <a:schemeClr val="tx1"/>
                </a:solidFill>
              </a:rPr>
              <a:t>Larrivee, </a:t>
            </a:r>
            <a:r>
              <a:rPr lang="en-US" sz="2200" b="0" dirty="0" smtClean="0">
                <a:solidFill>
                  <a:schemeClr val="tx1"/>
                </a:solidFill>
              </a:rPr>
              <a:t>2009):</a:t>
            </a:r>
            <a:endParaRPr lang="en-US" sz="2200" b="0" dirty="0" smtClean="0">
              <a:solidFill>
                <a:schemeClr val="tx1"/>
              </a:solidFill>
            </a:endParaRPr>
          </a:p>
          <a:p>
            <a:endParaRPr lang="en-US" dirty="0"/>
          </a:p>
        </p:txBody>
      </p:sp>
      <p:sp>
        <p:nvSpPr>
          <p:cNvPr id="3" name="Content Placeholder 2"/>
          <p:cNvSpPr>
            <a:spLocks noGrp="1"/>
          </p:cNvSpPr>
          <p:nvPr>
            <p:ph sz="quarter" idx="2"/>
          </p:nvPr>
        </p:nvSpPr>
        <p:spPr>
          <a:xfrm>
            <a:off x="304800" y="3048000"/>
            <a:ext cx="4191000" cy="3312320"/>
          </a:xfrm>
        </p:spPr>
        <p:txBody>
          <a:bodyPr>
            <a:normAutofit fontScale="92500" lnSpcReduction="10000"/>
          </a:bodyPr>
          <a:lstStyle/>
          <a:p>
            <a:r>
              <a:rPr lang="en-US" dirty="0" smtClean="0"/>
              <a:t>There are 3 types of classroom meetings: </a:t>
            </a:r>
          </a:p>
          <a:p>
            <a:pPr>
              <a:buNone/>
            </a:pPr>
            <a:endParaRPr lang="en-US" i="1" dirty="0" smtClean="0"/>
          </a:p>
          <a:p>
            <a:pPr marL="850392" lvl="1" indent="-457200">
              <a:buFont typeface="+mj-lt"/>
              <a:buAutoNum type="arabicPeriod"/>
            </a:pPr>
            <a:r>
              <a:rPr lang="en-US" i="1" u="sng" dirty="0" smtClean="0"/>
              <a:t>Social Problem Solving Meeting</a:t>
            </a:r>
            <a:r>
              <a:rPr lang="en-US" dirty="0" smtClean="0"/>
              <a:t>– focus on problems with students</a:t>
            </a:r>
          </a:p>
          <a:p>
            <a:pPr marL="850392" lvl="1" indent="-457200">
              <a:buFont typeface="+mj-lt"/>
              <a:buAutoNum type="arabicPeriod"/>
            </a:pPr>
            <a:r>
              <a:rPr lang="en-US" i="1" u="sng" dirty="0" smtClean="0"/>
              <a:t>Educational Diagnostic Meeting</a:t>
            </a:r>
            <a:r>
              <a:rPr lang="en-US" dirty="0" smtClean="0"/>
              <a:t>– focus on curriculum </a:t>
            </a:r>
          </a:p>
          <a:p>
            <a:pPr marL="850392" lvl="1" indent="-457200">
              <a:buFont typeface="+mj-lt"/>
              <a:buAutoNum type="arabicPeriod"/>
            </a:pPr>
            <a:r>
              <a:rPr lang="en-US" i="1" u="sng" dirty="0" smtClean="0"/>
              <a:t>Open Ended Meeting</a:t>
            </a:r>
            <a:r>
              <a:rPr lang="en-US" dirty="0" smtClean="0"/>
              <a:t>– Students discuss topics of interest or concern</a:t>
            </a:r>
          </a:p>
          <a:p>
            <a:pPr lvl="1">
              <a:buNone/>
            </a:pPr>
            <a:endParaRPr lang="en-US" dirty="0" smtClean="0"/>
          </a:p>
        </p:txBody>
      </p:sp>
      <p:sp>
        <p:nvSpPr>
          <p:cNvPr id="6" name="Content Placeholder 5"/>
          <p:cNvSpPr>
            <a:spLocks noGrp="1"/>
          </p:cNvSpPr>
          <p:nvPr>
            <p:ph sz="quarter" idx="4"/>
          </p:nvPr>
        </p:nvSpPr>
        <p:spPr>
          <a:xfrm>
            <a:off x="4645025" y="3048000"/>
            <a:ext cx="4194175" cy="3312320"/>
          </a:xfrm>
        </p:spPr>
        <p:txBody>
          <a:bodyPr>
            <a:normAutofit fontScale="92500" lnSpcReduction="20000"/>
          </a:bodyPr>
          <a:lstStyle/>
          <a:p>
            <a:r>
              <a:rPr lang="en-US" dirty="0" smtClean="0"/>
              <a:t>In order for a classroom meeting to be effective, there needs to be consensus among the group.  In order to build consensus, there are 5 steps that should followed:</a:t>
            </a:r>
          </a:p>
          <a:p>
            <a:pPr>
              <a:buNone/>
            </a:pPr>
            <a:endParaRPr lang="en-US" dirty="0" smtClean="0"/>
          </a:p>
          <a:p>
            <a:pPr marL="850392" lvl="1" indent="-457200">
              <a:buFont typeface="+mj-lt"/>
              <a:buAutoNum type="arabicPeriod"/>
            </a:pPr>
            <a:r>
              <a:rPr lang="en-US" dirty="0" smtClean="0"/>
              <a:t>Concretely define the problem </a:t>
            </a:r>
          </a:p>
          <a:p>
            <a:pPr marL="850392" lvl="1" indent="-457200">
              <a:buFont typeface="+mj-lt"/>
              <a:buAutoNum type="arabicPeriod"/>
            </a:pPr>
            <a:r>
              <a:rPr lang="en-US" dirty="0" smtClean="0"/>
              <a:t>Brainstorm solutions</a:t>
            </a:r>
          </a:p>
          <a:p>
            <a:pPr marL="850392" lvl="1" indent="-457200">
              <a:buFont typeface="+mj-lt"/>
              <a:buAutoNum type="arabicPeriod"/>
            </a:pPr>
            <a:r>
              <a:rPr lang="en-US" dirty="0" smtClean="0"/>
              <a:t>Discuss solutions</a:t>
            </a:r>
          </a:p>
          <a:p>
            <a:pPr marL="850392" lvl="1" indent="-457200">
              <a:buFont typeface="+mj-lt"/>
              <a:buAutoNum type="arabicPeriod"/>
            </a:pPr>
            <a:r>
              <a:rPr lang="en-US" dirty="0" smtClean="0"/>
              <a:t>Reach consensus</a:t>
            </a:r>
          </a:p>
          <a:p>
            <a:pPr marL="850392" lvl="1" indent="-457200">
              <a:buFont typeface="+mj-lt"/>
              <a:buAutoNum type="arabicPeriod"/>
            </a:pPr>
            <a:r>
              <a:rPr lang="en-US" dirty="0" smtClean="0"/>
              <a:t>Evaluate the decision</a:t>
            </a:r>
            <a:endParaRPr lang="en-US" dirty="0"/>
          </a:p>
        </p:txBody>
      </p:sp>
    </p:spTree>
  </p:cSld>
  <p:clrMapOvr>
    <a:masterClrMapping/>
  </p:clrMapOvr>
  <p:transition spd="slow" advClick="0" advTm="28158">
    <p:fade thruBlk="1"/>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normAutofit/>
          </a:bodyPr>
          <a:lstStyle/>
          <a:p>
            <a:pPr algn="ctr"/>
            <a:r>
              <a:rPr lang="en-US" sz="4700" u="sng" dirty="0" smtClean="0">
                <a:solidFill>
                  <a:srgbClr val="5F7DB3"/>
                </a:solidFill>
                <a:effectLst>
                  <a:outerShdw blurRad="38100" dist="38100" dir="2700000" algn="tl">
                    <a:srgbClr val="000000">
                      <a:alpha val="43137"/>
                    </a:srgbClr>
                  </a:outerShdw>
                </a:effectLst>
              </a:rPr>
              <a:t>Conflict Resolution: The Research</a:t>
            </a:r>
            <a:endParaRPr lang="en-US" sz="4700" u="sng" dirty="0">
              <a:solidFill>
                <a:srgbClr val="5F7DB3"/>
              </a:solidFill>
              <a:effectLst>
                <a:outerShdw blurRad="38100" dist="38100" dir="2700000" algn="tl">
                  <a:srgbClr val="000000">
                    <a:alpha val="43137"/>
                  </a:srgbClr>
                </a:outerShdw>
              </a:effectLst>
            </a:endParaRPr>
          </a:p>
        </p:txBody>
      </p:sp>
      <p:sp>
        <p:nvSpPr>
          <p:cNvPr id="3" name="Content Placeholder 2"/>
          <p:cNvSpPr>
            <a:spLocks noGrp="1"/>
          </p:cNvSpPr>
          <p:nvPr>
            <p:ph sz="half" idx="1"/>
          </p:nvPr>
        </p:nvSpPr>
        <p:spPr>
          <a:xfrm>
            <a:off x="304800" y="1828801"/>
            <a:ext cx="8534400" cy="838200"/>
          </a:xfrm>
        </p:spPr>
        <p:txBody>
          <a:bodyPr>
            <a:normAutofit fontScale="77500" lnSpcReduction="20000"/>
          </a:bodyPr>
          <a:lstStyle/>
          <a:p>
            <a:r>
              <a:rPr lang="en-US" dirty="0" smtClean="0"/>
              <a:t>In addition to Savage’s conflict resolution strategies, Larrivee also proposes a list of </a:t>
            </a:r>
            <a:r>
              <a:rPr lang="en-US" i="1" dirty="0" smtClean="0"/>
              <a:t>20 Conflict Management Strategies </a:t>
            </a:r>
            <a:r>
              <a:rPr lang="en-US" dirty="0" smtClean="0"/>
              <a:t>(</a:t>
            </a:r>
            <a:r>
              <a:rPr lang="en-US" dirty="0" smtClean="0"/>
              <a:t>2009).  </a:t>
            </a:r>
            <a:r>
              <a:rPr lang="en-US" dirty="0" smtClean="0"/>
              <a:t>Although there is some overlap, this is a useful &amp; comprehensive list. </a:t>
            </a:r>
          </a:p>
        </p:txBody>
      </p:sp>
      <p:graphicFrame>
        <p:nvGraphicFramePr>
          <p:cNvPr id="5" name="Content Placeholder 4"/>
          <p:cNvGraphicFramePr>
            <a:graphicFrameLocks noGrp="1"/>
          </p:cNvGraphicFramePr>
          <p:nvPr>
            <p:ph sz="half" idx="2"/>
          </p:nvPr>
        </p:nvGraphicFramePr>
        <p:xfrm>
          <a:off x="228600" y="2895600"/>
          <a:ext cx="8686800" cy="3733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advClick="0" advTm="32511">
    <p:fade thruBlk="1"/>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normAutofit/>
          </a:bodyPr>
          <a:lstStyle/>
          <a:p>
            <a:pPr algn="ctr"/>
            <a:r>
              <a:rPr lang="en-US" sz="4700" u="sng" dirty="0" smtClean="0">
                <a:solidFill>
                  <a:srgbClr val="5F7DB3"/>
                </a:solidFill>
                <a:effectLst>
                  <a:outerShdw blurRad="38100" dist="38100" dir="2700000" algn="tl">
                    <a:srgbClr val="000000">
                      <a:alpha val="43137"/>
                    </a:srgbClr>
                  </a:outerShdw>
                </a:effectLst>
              </a:rPr>
              <a:t>Conflict Resolution: The Research</a:t>
            </a:r>
            <a:endParaRPr lang="en-US" sz="4700" u="sng" dirty="0">
              <a:solidFill>
                <a:srgbClr val="5F7DB3"/>
              </a:solidFill>
              <a:effectLst>
                <a:outerShdw blurRad="38100" dist="38100" dir="2700000" algn="tl">
                  <a:srgbClr val="000000">
                    <a:alpha val="43137"/>
                  </a:srgbClr>
                </a:outerShdw>
              </a:effectLst>
            </a:endParaRPr>
          </a:p>
        </p:txBody>
      </p:sp>
      <p:pic>
        <p:nvPicPr>
          <p:cNvPr id="5" name="Content Placeholder 4" descr="no bullying.bmp"/>
          <p:cNvPicPr>
            <a:picLocks noGrp="1" noChangeAspect="1"/>
          </p:cNvPicPr>
          <p:nvPr>
            <p:ph sz="half" idx="1"/>
          </p:nvPr>
        </p:nvPicPr>
        <p:blipFill>
          <a:blip r:embed="rId2"/>
          <a:stretch>
            <a:fillRect/>
          </a:stretch>
        </p:blipFill>
        <p:spPr>
          <a:xfrm>
            <a:off x="1143000" y="2590800"/>
            <a:ext cx="2572164" cy="2442257"/>
          </a:xfrm>
        </p:spPr>
      </p:pic>
      <p:sp>
        <p:nvSpPr>
          <p:cNvPr id="4" name="Content Placeholder 3"/>
          <p:cNvSpPr>
            <a:spLocks noGrp="1"/>
          </p:cNvSpPr>
          <p:nvPr>
            <p:ph sz="half" idx="2"/>
          </p:nvPr>
        </p:nvSpPr>
        <p:spPr>
          <a:xfrm>
            <a:off x="4724400" y="1920085"/>
            <a:ext cx="3962400" cy="4434840"/>
          </a:xfrm>
        </p:spPr>
        <p:txBody>
          <a:bodyPr>
            <a:normAutofit fontScale="85000" lnSpcReduction="20000"/>
          </a:bodyPr>
          <a:lstStyle/>
          <a:p>
            <a:r>
              <a:rPr lang="en-US" dirty="0" smtClean="0"/>
              <a:t>Teaching conflict resolution strategies </a:t>
            </a:r>
            <a:r>
              <a:rPr lang="en-US" dirty="0" smtClean="0"/>
              <a:t>include:</a:t>
            </a:r>
          </a:p>
          <a:p>
            <a:pPr>
              <a:buNone/>
            </a:pPr>
            <a:endParaRPr lang="en-US" dirty="0" smtClean="0"/>
          </a:p>
          <a:p>
            <a:pPr lvl="1"/>
            <a:r>
              <a:rPr lang="en-US" dirty="0" smtClean="0"/>
              <a:t>Identifying components of conflict resolution</a:t>
            </a:r>
          </a:p>
          <a:p>
            <a:pPr lvl="1"/>
            <a:r>
              <a:rPr lang="en-US" dirty="0" smtClean="0"/>
              <a:t> Identifying responses to conflict</a:t>
            </a:r>
          </a:p>
          <a:p>
            <a:pPr lvl="1"/>
            <a:r>
              <a:rPr lang="en-US" dirty="0" smtClean="0"/>
              <a:t>Identifying strategies for conflict resolution </a:t>
            </a:r>
          </a:p>
          <a:p>
            <a:pPr lvl="1"/>
            <a:endParaRPr lang="en-US" dirty="0" smtClean="0"/>
          </a:p>
          <a:p>
            <a:r>
              <a:rPr lang="en-US" i="1" dirty="0" smtClean="0"/>
              <a:t>Self-control strategies </a:t>
            </a:r>
            <a:r>
              <a:rPr lang="en-US" dirty="0" smtClean="0"/>
              <a:t>are also key to effective conflict resolution (Larrivee, </a:t>
            </a:r>
            <a:r>
              <a:rPr lang="en-US" dirty="0" smtClean="0"/>
              <a:t>2009).  Four strategies will be examined. </a:t>
            </a:r>
            <a:endParaRPr lang="en-US" dirty="0" smtClean="0"/>
          </a:p>
        </p:txBody>
      </p:sp>
    </p:spTree>
  </p:cSld>
  <p:clrMapOvr>
    <a:masterClrMapping/>
  </p:clrMapOvr>
  <p:transition spd="slow" advClick="0" advTm="16629">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p:nvPr>
        </p:nvSpPr>
        <p:spPr>
          <a:xfrm>
            <a:off x="304800" y="704088"/>
            <a:ext cx="8839200" cy="896112"/>
          </a:xfrm>
        </p:spPr>
        <p:txBody>
          <a:bodyPr>
            <a:noAutofit/>
          </a:bodyPr>
          <a:lstStyle/>
          <a:p>
            <a:pPr algn="ctr"/>
            <a:r>
              <a:rPr lang="en-US" sz="4200" u="sng" dirty="0" smtClean="0">
                <a:ln w="635">
                  <a:noFill/>
                </a:ln>
                <a:solidFill>
                  <a:srgbClr val="5F7DB3"/>
                </a:solidFill>
                <a:effectLst>
                  <a:outerShdw blurRad="38100" dist="38100" dir="2700000" algn="tl">
                    <a:srgbClr val="000000">
                      <a:alpha val="43137"/>
                    </a:srgbClr>
                  </a:outerShdw>
                </a:effectLst>
              </a:rPr>
              <a:t>Conflict Resolution: Problem Statement</a:t>
            </a:r>
            <a:endParaRPr lang="en-US" sz="4200" u="sng" dirty="0">
              <a:ln w="635">
                <a:noFill/>
              </a:ln>
              <a:solidFill>
                <a:srgbClr val="5F7DB3"/>
              </a:solidFill>
              <a:effectLst>
                <a:outerShdw blurRad="38100" dist="38100" dir="2700000" algn="tl">
                  <a:srgbClr val="000000">
                    <a:alpha val="43137"/>
                  </a:srgbClr>
                </a:outerShdw>
              </a:effectLst>
            </a:endParaRPr>
          </a:p>
        </p:txBody>
      </p:sp>
      <p:graphicFrame>
        <p:nvGraphicFramePr>
          <p:cNvPr id="17" name="Content Placeholder 16"/>
          <p:cNvGraphicFramePr>
            <a:graphicFrameLocks noGrp="1"/>
          </p:cNvGraphicFramePr>
          <p:nvPr>
            <p:ph sz="quarter" idx="4"/>
          </p:nvPr>
        </p:nvGraphicFramePr>
        <p:xfrm>
          <a:off x="1600200" y="2514600"/>
          <a:ext cx="6019800" cy="28193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advClick="0" advTm="11247">
    <p:fade thruBlk="1"/>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normAutofit/>
          </a:bodyPr>
          <a:lstStyle/>
          <a:p>
            <a:pPr algn="ctr"/>
            <a:r>
              <a:rPr lang="en-US" sz="4700" u="sng" dirty="0" smtClean="0">
                <a:solidFill>
                  <a:srgbClr val="5F7DB3"/>
                </a:solidFill>
                <a:effectLst>
                  <a:outerShdw blurRad="38100" dist="38100" dir="2700000" algn="tl">
                    <a:srgbClr val="000000">
                      <a:alpha val="43137"/>
                    </a:srgbClr>
                  </a:outerShdw>
                </a:effectLst>
              </a:rPr>
              <a:t>Conflict Resolution: The Research</a:t>
            </a:r>
            <a:endParaRPr lang="en-US" sz="4700" u="sng" dirty="0">
              <a:solidFill>
                <a:srgbClr val="5F7DB3"/>
              </a:solidFill>
              <a:effectLst>
                <a:outerShdw blurRad="38100" dist="38100" dir="2700000" algn="tl">
                  <a:srgbClr val="000000">
                    <a:alpha val="43137"/>
                  </a:srgbClr>
                </a:outerShdw>
              </a:effectLst>
            </a:endParaRPr>
          </a:p>
        </p:txBody>
      </p:sp>
      <p:sp>
        <p:nvSpPr>
          <p:cNvPr id="4" name="Content Placeholder 3"/>
          <p:cNvSpPr>
            <a:spLocks noGrp="1"/>
          </p:cNvSpPr>
          <p:nvPr>
            <p:ph idx="1"/>
          </p:nvPr>
        </p:nvSpPr>
        <p:spPr/>
        <p:txBody>
          <a:bodyPr/>
          <a:lstStyle/>
          <a:p>
            <a:r>
              <a:rPr lang="en-US" dirty="0" smtClean="0"/>
              <a:t>A key self-control strategy is </a:t>
            </a:r>
            <a:r>
              <a:rPr lang="en-US" i="1" u="sng" dirty="0" smtClean="0"/>
              <a:t>Cognitive Strategy Instruction</a:t>
            </a:r>
            <a:r>
              <a:rPr lang="en-US" dirty="0" smtClean="0"/>
              <a:t> (CSI)</a:t>
            </a:r>
            <a:r>
              <a:rPr lang="en-US" i="1" dirty="0" smtClean="0"/>
              <a:t> </a:t>
            </a:r>
            <a:r>
              <a:rPr lang="en-US" dirty="0" smtClean="0"/>
              <a:t>(Larrivee, </a:t>
            </a:r>
            <a:r>
              <a:rPr lang="en-US" dirty="0" smtClean="0"/>
              <a:t>2009).</a:t>
            </a:r>
            <a:endParaRPr lang="en-US" dirty="0" smtClean="0"/>
          </a:p>
          <a:p>
            <a:endParaRPr lang="en-US" dirty="0" smtClean="0"/>
          </a:p>
          <a:p>
            <a:pPr lvl="1"/>
            <a:r>
              <a:rPr lang="en-US" dirty="0" smtClean="0"/>
              <a:t>There are 6 components of CSI:</a:t>
            </a:r>
          </a:p>
          <a:p>
            <a:pPr marL="1124712" lvl="2" indent="-457200">
              <a:buFont typeface="+mj-lt"/>
              <a:buAutoNum type="arabicPeriod"/>
            </a:pPr>
            <a:r>
              <a:rPr lang="en-US" dirty="0" smtClean="0"/>
              <a:t>Problem defining</a:t>
            </a:r>
          </a:p>
          <a:p>
            <a:pPr marL="1124712" lvl="2" indent="-457200">
              <a:buFont typeface="+mj-lt"/>
              <a:buAutoNum type="arabicPeriod"/>
            </a:pPr>
            <a:r>
              <a:rPr lang="en-US" dirty="0" smtClean="0"/>
              <a:t>Attention focusing</a:t>
            </a:r>
          </a:p>
          <a:p>
            <a:pPr marL="1124712" lvl="2" indent="-457200">
              <a:buFont typeface="+mj-lt"/>
              <a:buAutoNum type="arabicPeriod"/>
            </a:pPr>
            <a:r>
              <a:rPr lang="en-US" dirty="0" smtClean="0"/>
              <a:t>Strategy generating </a:t>
            </a:r>
          </a:p>
          <a:p>
            <a:pPr marL="1124712" lvl="2" indent="-457200">
              <a:buFont typeface="+mj-lt"/>
              <a:buAutoNum type="arabicPeriod"/>
            </a:pPr>
            <a:r>
              <a:rPr lang="en-US" dirty="0" smtClean="0"/>
              <a:t>Self-guiding </a:t>
            </a:r>
          </a:p>
          <a:p>
            <a:pPr marL="1124712" lvl="2" indent="-457200">
              <a:buFont typeface="+mj-lt"/>
              <a:buAutoNum type="arabicPeriod"/>
            </a:pPr>
            <a:r>
              <a:rPr lang="en-US" dirty="0" smtClean="0"/>
              <a:t>Self-coping</a:t>
            </a:r>
          </a:p>
          <a:p>
            <a:pPr marL="1124712" lvl="2" indent="-457200">
              <a:buFont typeface="+mj-lt"/>
              <a:buAutoNum type="arabicPeriod"/>
            </a:pPr>
            <a:r>
              <a:rPr lang="en-US" dirty="0" smtClean="0"/>
              <a:t>Self-reinforcing   </a:t>
            </a:r>
          </a:p>
        </p:txBody>
      </p:sp>
    </p:spTree>
  </p:cSld>
  <p:clrMapOvr>
    <a:masterClrMapping/>
  </p:clrMapOvr>
  <p:transition spd="slow" advClick="0" advTm="15756">
    <p:fade thruBlk="1"/>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normAutofit/>
          </a:bodyPr>
          <a:lstStyle/>
          <a:p>
            <a:pPr algn="ctr"/>
            <a:r>
              <a:rPr lang="en-US" sz="4700" u="sng" dirty="0" smtClean="0">
                <a:solidFill>
                  <a:srgbClr val="5F7DB3"/>
                </a:solidFill>
                <a:effectLst>
                  <a:outerShdw blurRad="38100" dist="38100" dir="2700000" algn="tl">
                    <a:srgbClr val="000000">
                      <a:alpha val="43137"/>
                    </a:srgbClr>
                  </a:outerShdw>
                </a:effectLst>
              </a:rPr>
              <a:t>Conflict Resolution: The Research</a:t>
            </a:r>
            <a:endParaRPr lang="en-US" sz="4700" u="sng" dirty="0">
              <a:solidFill>
                <a:srgbClr val="5F7DB3"/>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935480"/>
            <a:ext cx="8229600" cy="4617720"/>
          </a:xfrm>
        </p:spPr>
        <p:txBody>
          <a:bodyPr>
            <a:normAutofit/>
          </a:bodyPr>
          <a:lstStyle/>
          <a:p>
            <a:r>
              <a:rPr lang="en-US" dirty="0" smtClean="0"/>
              <a:t>The following are examples of the self-reinforcing component of CSI (Larrivee, </a:t>
            </a:r>
            <a:r>
              <a:rPr lang="en-US" dirty="0" smtClean="0"/>
              <a:t>2009): </a:t>
            </a:r>
            <a:endParaRPr lang="en-US" dirty="0" smtClean="0"/>
          </a:p>
          <a:p>
            <a:endParaRPr lang="en-US" dirty="0" smtClean="0"/>
          </a:p>
          <a:p>
            <a:pPr marL="850392" lvl="1" indent="-457200">
              <a:buFont typeface="+mj-lt"/>
              <a:buAutoNum type="arabicPeriod"/>
            </a:pPr>
            <a:r>
              <a:rPr lang="en-US" dirty="0" smtClean="0"/>
              <a:t>I did it!</a:t>
            </a:r>
          </a:p>
          <a:p>
            <a:pPr marL="850392" lvl="1" indent="-457200">
              <a:buFont typeface="+mj-lt"/>
              <a:buAutoNum type="arabicPeriod"/>
            </a:pPr>
            <a:r>
              <a:rPr lang="en-US" dirty="0" smtClean="0"/>
              <a:t>I’m proud of myself</a:t>
            </a:r>
          </a:p>
          <a:p>
            <a:pPr marL="850392" lvl="1" indent="-457200">
              <a:buFont typeface="+mj-lt"/>
              <a:buAutoNum type="arabicPeriod"/>
            </a:pPr>
            <a:r>
              <a:rPr lang="en-US" dirty="0" smtClean="0"/>
              <a:t>I really handled that well</a:t>
            </a:r>
          </a:p>
          <a:p>
            <a:pPr marL="850392" lvl="1" indent="-457200">
              <a:buFont typeface="+mj-lt"/>
              <a:buAutoNum type="arabicPeriod"/>
            </a:pPr>
            <a:r>
              <a:rPr lang="en-US" dirty="0" smtClean="0"/>
              <a:t>It wasn’t as bad as I thought </a:t>
            </a:r>
          </a:p>
          <a:p>
            <a:pPr marL="850392" lvl="1" indent="-457200">
              <a:buFont typeface="+mj-lt"/>
              <a:buAutoNum type="arabicPeriod"/>
            </a:pPr>
            <a:r>
              <a:rPr lang="en-US" dirty="0" smtClean="0"/>
              <a:t>I kept myself from getting angry</a:t>
            </a:r>
          </a:p>
          <a:p>
            <a:pPr marL="850392" lvl="1" indent="-457200">
              <a:buFont typeface="+mj-lt"/>
              <a:buAutoNum type="arabicPeriod"/>
            </a:pPr>
            <a:r>
              <a:rPr lang="en-US" dirty="0" smtClean="0"/>
              <a:t>I can control myself</a:t>
            </a:r>
          </a:p>
          <a:p>
            <a:pPr marL="850392" lvl="1" indent="-457200">
              <a:buFont typeface="+mj-lt"/>
              <a:buAutoNum type="arabicPeriod"/>
            </a:pPr>
            <a:r>
              <a:rPr lang="en-US" dirty="0" smtClean="0"/>
              <a:t>I’m getting better at this all the time</a:t>
            </a:r>
          </a:p>
        </p:txBody>
      </p:sp>
    </p:spTree>
  </p:cSld>
  <p:clrMapOvr>
    <a:masterClrMapping/>
  </p:clrMapOvr>
  <p:transition spd="slow" advClick="0" advTm="15163">
    <p:fade thruBlk="1"/>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normAutofit/>
          </a:bodyPr>
          <a:lstStyle/>
          <a:p>
            <a:pPr algn="ctr"/>
            <a:r>
              <a:rPr lang="en-US" sz="4700" u="sng" dirty="0" smtClean="0">
                <a:solidFill>
                  <a:srgbClr val="5F7DB3"/>
                </a:solidFill>
                <a:effectLst>
                  <a:outerShdw blurRad="38100" dist="38100" dir="2700000" algn="tl">
                    <a:srgbClr val="000000">
                      <a:alpha val="43137"/>
                    </a:srgbClr>
                  </a:outerShdw>
                </a:effectLst>
              </a:rPr>
              <a:t>Conflict Resolution: The Research</a:t>
            </a:r>
            <a:endParaRPr lang="en-US" sz="4700" u="sng" dirty="0">
              <a:solidFill>
                <a:srgbClr val="5F7DB3"/>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935480"/>
            <a:ext cx="8229600" cy="4617720"/>
          </a:xfrm>
        </p:spPr>
        <p:txBody>
          <a:bodyPr>
            <a:normAutofit fontScale="92500"/>
          </a:bodyPr>
          <a:lstStyle/>
          <a:p>
            <a:r>
              <a:rPr lang="en-US" dirty="0" smtClean="0"/>
              <a:t>Another self-control strategy is </a:t>
            </a:r>
            <a:r>
              <a:rPr lang="en-US" i="1" u="sng" dirty="0" smtClean="0"/>
              <a:t>Problem Solving Training</a:t>
            </a:r>
            <a:r>
              <a:rPr lang="en-US" i="1" dirty="0" smtClean="0"/>
              <a:t> </a:t>
            </a:r>
            <a:r>
              <a:rPr lang="en-US" dirty="0" smtClean="0"/>
              <a:t>(Larrivee, </a:t>
            </a:r>
            <a:r>
              <a:rPr lang="en-US" dirty="0" smtClean="0"/>
              <a:t>2009): </a:t>
            </a:r>
            <a:endParaRPr lang="en-US" dirty="0" smtClean="0"/>
          </a:p>
          <a:p>
            <a:endParaRPr lang="en-US" dirty="0" smtClean="0"/>
          </a:p>
          <a:p>
            <a:pPr lvl="1"/>
            <a:r>
              <a:rPr lang="en-US" dirty="0" smtClean="0"/>
              <a:t>Problem Solving Training requires either initiation of an </a:t>
            </a:r>
            <a:r>
              <a:rPr lang="en-US" dirty="0" smtClean="0"/>
              <a:t>action, </a:t>
            </a:r>
            <a:r>
              <a:rPr lang="en-US" dirty="0" smtClean="0"/>
              <a:t>or reaction to the response of others. </a:t>
            </a:r>
          </a:p>
          <a:p>
            <a:pPr lvl="1">
              <a:buNone/>
            </a:pPr>
            <a:endParaRPr lang="en-US" dirty="0" smtClean="0"/>
          </a:p>
          <a:p>
            <a:pPr lvl="1"/>
            <a:r>
              <a:rPr lang="en-US" dirty="0" smtClean="0"/>
              <a:t>The following 4 problem solving thinking skills are needed:</a:t>
            </a:r>
          </a:p>
          <a:p>
            <a:pPr lvl="1">
              <a:buNone/>
            </a:pPr>
            <a:endParaRPr lang="en-US" dirty="0" smtClean="0"/>
          </a:p>
          <a:p>
            <a:pPr marL="1124712" lvl="2" indent="-457200">
              <a:buFont typeface="+mj-lt"/>
              <a:buAutoNum type="arabicPeriod"/>
            </a:pPr>
            <a:r>
              <a:rPr lang="en-US" i="1" dirty="0" smtClean="0"/>
              <a:t>Problem identification </a:t>
            </a:r>
            <a:r>
              <a:rPr lang="en-US" dirty="0" smtClean="0"/>
              <a:t>– identify and face the problem </a:t>
            </a:r>
          </a:p>
          <a:p>
            <a:pPr marL="1124712" lvl="2" indent="-457200">
              <a:buFont typeface="+mj-lt"/>
              <a:buAutoNum type="arabicPeriod"/>
            </a:pPr>
            <a:r>
              <a:rPr lang="en-US" i="1" dirty="0" smtClean="0"/>
              <a:t>Alternative thinking </a:t>
            </a:r>
            <a:r>
              <a:rPr lang="en-US" dirty="0" smtClean="0"/>
              <a:t>– generate multiple solutions</a:t>
            </a:r>
          </a:p>
          <a:p>
            <a:pPr marL="1124712" lvl="2" indent="-457200">
              <a:buFont typeface="+mj-lt"/>
              <a:buAutoNum type="arabicPeriod"/>
            </a:pPr>
            <a:r>
              <a:rPr lang="en-US" i="1" dirty="0" smtClean="0"/>
              <a:t>Consequential thinking </a:t>
            </a:r>
            <a:r>
              <a:rPr lang="en-US" dirty="0" smtClean="0"/>
              <a:t>– foresee consequences of solutions</a:t>
            </a:r>
          </a:p>
          <a:p>
            <a:pPr marL="1124712" lvl="2" indent="-457200">
              <a:buFont typeface="+mj-lt"/>
              <a:buAutoNum type="arabicPeriod"/>
            </a:pPr>
            <a:r>
              <a:rPr lang="en-US" i="1" dirty="0" smtClean="0"/>
              <a:t>Means-end thinking</a:t>
            </a:r>
            <a:r>
              <a:rPr lang="en-US" dirty="0" smtClean="0"/>
              <a:t> – plan actions to meet goal </a:t>
            </a:r>
          </a:p>
          <a:p>
            <a:pPr marL="484632" indent="-457200">
              <a:buFont typeface="Wingdings" pitchFamily="2" charset="2"/>
              <a:buChar char="§"/>
            </a:pPr>
            <a:endParaRPr lang="en-US" dirty="0" smtClean="0"/>
          </a:p>
        </p:txBody>
      </p:sp>
    </p:spTree>
  </p:cSld>
  <p:clrMapOvr>
    <a:masterClrMapping/>
  </p:clrMapOvr>
  <p:transition spd="slow" advClick="0" advTm="24274">
    <p:fade thruBlk="1"/>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normAutofit/>
          </a:bodyPr>
          <a:lstStyle/>
          <a:p>
            <a:pPr algn="ctr"/>
            <a:r>
              <a:rPr lang="en-US" sz="4700" u="sng" dirty="0" smtClean="0">
                <a:solidFill>
                  <a:srgbClr val="5F7DB3"/>
                </a:solidFill>
                <a:effectLst>
                  <a:outerShdw blurRad="38100" dist="38100" dir="2700000" algn="tl">
                    <a:srgbClr val="000000">
                      <a:alpha val="43137"/>
                    </a:srgbClr>
                  </a:outerShdw>
                </a:effectLst>
              </a:rPr>
              <a:t>Conflict Resolution: The Research</a:t>
            </a:r>
            <a:endParaRPr lang="en-US" sz="4700" u="sng" dirty="0">
              <a:solidFill>
                <a:srgbClr val="5F7DB3"/>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935480"/>
            <a:ext cx="8229600" cy="4617720"/>
          </a:xfrm>
        </p:spPr>
        <p:txBody>
          <a:bodyPr>
            <a:normAutofit fontScale="92500" lnSpcReduction="20000"/>
          </a:bodyPr>
          <a:lstStyle/>
          <a:p>
            <a:r>
              <a:rPr lang="en-US" dirty="0" smtClean="0"/>
              <a:t>A third </a:t>
            </a:r>
            <a:r>
              <a:rPr lang="en-US" dirty="0" smtClean="0"/>
              <a:t>example of </a:t>
            </a:r>
            <a:r>
              <a:rPr lang="en-US" dirty="0" smtClean="0"/>
              <a:t>a problem </a:t>
            </a:r>
            <a:r>
              <a:rPr lang="en-US" dirty="0" smtClean="0"/>
              <a:t>solving intervention is </a:t>
            </a:r>
            <a:r>
              <a:rPr lang="en-US" i="1" u="sng" dirty="0" smtClean="0"/>
              <a:t>Turtle Technique</a:t>
            </a:r>
            <a:r>
              <a:rPr lang="en-US" i="1" dirty="0" smtClean="0"/>
              <a:t> </a:t>
            </a:r>
            <a:r>
              <a:rPr lang="en-US" dirty="0" smtClean="0"/>
              <a:t>(Larrivee, </a:t>
            </a:r>
            <a:r>
              <a:rPr lang="en-US" dirty="0" smtClean="0"/>
              <a:t>2009): </a:t>
            </a:r>
            <a:endParaRPr lang="en-US" dirty="0" smtClean="0"/>
          </a:p>
          <a:p>
            <a:endParaRPr lang="en-US" dirty="0" smtClean="0"/>
          </a:p>
          <a:p>
            <a:pPr lvl="1"/>
            <a:r>
              <a:rPr lang="en-US" dirty="0" smtClean="0"/>
              <a:t>Turtle Technique consists of the following 3 phases:</a:t>
            </a:r>
          </a:p>
          <a:p>
            <a:pPr lvl="1">
              <a:buNone/>
            </a:pPr>
            <a:endParaRPr lang="en-US" dirty="0" smtClean="0"/>
          </a:p>
          <a:p>
            <a:pPr marL="1124712" lvl="2" indent="-457200">
              <a:buFont typeface="+mj-lt"/>
              <a:buAutoNum type="arabicPeriod"/>
            </a:pPr>
            <a:r>
              <a:rPr lang="en-US" i="1" dirty="0" smtClean="0"/>
              <a:t>Turtle response </a:t>
            </a:r>
            <a:r>
              <a:rPr lang="en-US" dirty="0" smtClean="0"/>
              <a:t>– </a:t>
            </a:r>
            <a:r>
              <a:rPr lang="en-US" dirty="0" smtClean="0"/>
              <a:t>There are 4 </a:t>
            </a:r>
            <a:r>
              <a:rPr lang="en-US" dirty="0" smtClean="0"/>
              <a:t>situations where </a:t>
            </a:r>
            <a:r>
              <a:rPr lang="en-US" dirty="0" smtClean="0"/>
              <a:t>students </a:t>
            </a:r>
            <a:r>
              <a:rPr lang="en-US" dirty="0" smtClean="0"/>
              <a:t>should retreat into their “shell”</a:t>
            </a:r>
          </a:p>
          <a:p>
            <a:pPr marL="1399032" lvl="3" indent="-457200">
              <a:buFont typeface="+mj-lt"/>
              <a:buAutoNum type="alphaLcPeriod"/>
            </a:pPr>
            <a:r>
              <a:rPr lang="en-US" dirty="0" smtClean="0"/>
              <a:t>If an aggressive incident is about to occur </a:t>
            </a:r>
          </a:p>
          <a:p>
            <a:pPr marL="1399032" lvl="3" indent="-457200">
              <a:buFont typeface="+mj-lt"/>
              <a:buAutoNum type="alphaLcPeriod"/>
            </a:pPr>
            <a:r>
              <a:rPr lang="en-US" dirty="0" smtClean="0"/>
              <a:t>If the student feels like they are about to “lose it”</a:t>
            </a:r>
          </a:p>
          <a:p>
            <a:pPr marL="1399032" lvl="3" indent="-457200">
              <a:buFont typeface="+mj-lt"/>
              <a:buAutoNum type="alphaLcPeriod"/>
            </a:pPr>
            <a:r>
              <a:rPr lang="en-US" dirty="0" smtClean="0"/>
              <a:t>If t</a:t>
            </a:r>
            <a:r>
              <a:rPr lang="en-US" dirty="0" smtClean="0"/>
              <a:t>he </a:t>
            </a:r>
            <a:r>
              <a:rPr lang="en-US" dirty="0" smtClean="0"/>
              <a:t>teacher calls the student out</a:t>
            </a:r>
          </a:p>
          <a:p>
            <a:pPr marL="1399032" lvl="3" indent="-457200">
              <a:buFont typeface="+mj-lt"/>
              <a:buAutoNum type="alphaLcPeriod"/>
            </a:pPr>
            <a:r>
              <a:rPr lang="en-US" dirty="0" smtClean="0"/>
              <a:t>If a</a:t>
            </a:r>
            <a:r>
              <a:rPr lang="en-US" dirty="0" smtClean="0"/>
              <a:t> </a:t>
            </a:r>
            <a:r>
              <a:rPr lang="en-US" dirty="0" smtClean="0"/>
              <a:t>peer calls the student out</a:t>
            </a:r>
          </a:p>
          <a:p>
            <a:pPr marL="1124712" lvl="2" indent="-457200">
              <a:buFont typeface="+mj-lt"/>
              <a:buAutoNum type="arabicPeriod"/>
            </a:pPr>
            <a:r>
              <a:rPr lang="en-US" i="1" dirty="0" smtClean="0"/>
              <a:t>Relaxation </a:t>
            </a:r>
            <a:r>
              <a:rPr lang="en-US" dirty="0" smtClean="0"/>
              <a:t>- T</a:t>
            </a:r>
            <a:r>
              <a:rPr lang="en-US" dirty="0" smtClean="0"/>
              <a:t>eaching exercises to tense and relax </a:t>
            </a:r>
            <a:r>
              <a:rPr lang="en-US" dirty="0" smtClean="0"/>
              <a:t>muscle </a:t>
            </a:r>
            <a:r>
              <a:rPr lang="en-US" dirty="0" smtClean="0"/>
              <a:t>groups </a:t>
            </a:r>
            <a:r>
              <a:rPr lang="en-US" dirty="0" smtClean="0"/>
              <a:t>helps to diffuse </a:t>
            </a:r>
            <a:r>
              <a:rPr lang="en-US" dirty="0" smtClean="0"/>
              <a:t>negative emotional </a:t>
            </a:r>
            <a:r>
              <a:rPr lang="en-US" dirty="0" smtClean="0"/>
              <a:t>reactions</a:t>
            </a:r>
            <a:endParaRPr lang="en-US" i="1" dirty="0" smtClean="0"/>
          </a:p>
          <a:p>
            <a:pPr marL="1124712" lvl="2" indent="-457200">
              <a:buFont typeface="+mj-lt"/>
              <a:buAutoNum type="arabicPeriod"/>
            </a:pPr>
            <a:r>
              <a:rPr lang="en-US" i="1" dirty="0" smtClean="0"/>
              <a:t>Problem Solving </a:t>
            </a:r>
            <a:r>
              <a:rPr lang="en-US" dirty="0" smtClean="0"/>
              <a:t>– Teach problem solving through role-play and discussion </a:t>
            </a:r>
            <a:endParaRPr lang="en-US" i="1" dirty="0" smtClean="0"/>
          </a:p>
          <a:p>
            <a:pPr lvl="1">
              <a:buNone/>
            </a:pPr>
            <a:endParaRPr lang="en-US" dirty="0" smtClean="0"/>
          </a:p>
          <a:p>
            <a:pPr marL="484632" indent="-457200">
              <a:buFont typeface="Wingdings" pitchFamily="2" charset="2"/>
              <a:buChar char="§"/>
            </a:pPr>
            <a:endParaRPr lang="en-US" dirty="0" smtClean="0"/>
          </a:p>
        </p:txBody>
      </p:sp>
    </p:spTree>
  </p:cSld>
  <p:clrMapOvr>
    <a:masterClrMapping/>
  </p:clrMapOvr>
  <p:transition spd="slow" advClick="0" advTm="36458">
    <p:fade thruBlk="1"/>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normAutofit/>
          </a:bodyPr>
          <a:lstStyle/>
          <a:p>
            <a:pPr algn="ctr"/>
            <a:r>
              <a:rPr lang="en-US" sz="4700" u="sng" dirty="0" smtClean="0">
                <a:solidFill>
                  <a:srgbClr val="5F7DB3"/>
                </a:solidFill>
                <a:effectLst>
                  <a:outerShdw blurRad="38100" dist="38100" dir="2700000" algn="tl">
                    <a:srgbClr val="000000">
                      <a:alpha val="43137"/>
                    </a:srgbClr>
                  </a:outerShdw>
                </a:effectLst>
              </a:rPr>
              <a:t>Conflict Resolution: The Research</a:t>
            </a:r>
            <a:endParaRPr lang="en-US" sz="4700" u="sng" dirty="0">
              <a:solidFill>
                <a:srgbClr val="5F7DB3"/>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935480"/>
            <a:ext cx="8229600" cy="4617720"/>
          </a:xfrm>
        </p:spPr>
        <p:txBody>
          <a:bodyPr>
            <a:normAutofit fontScale="77500" lnSpcReduction="20000"/>
          </a:bodyPr>
          <a:lstStyle/>
          <a:p>
            <a:r>
              <a:rPr lang="en-US" dirty="0" smtClean="0"/>
              <a:t>A forth intervention that is used is the </a:t>
            </a:r>
            <a:r>
              <a:rPr lang="en-US" i="1" u="sng" dirty="0" smtClean="0"/>
              <a:t>What can you do about it</a:t>
            </a:r>
            <a:r>
              <a:rPr lang="en-US" dirty="0" smtClean="0"/>
              <a:t>? strategy (Larrivee, </a:t>
            </a:r>
            <a:r>
              <a:rPr lang="en-US" dirty="0" smtClean="0"/>
              <a:t>2009): </a:t>
            </a:r>
            <a:endParaRPr lang="en-US" dirty="0" smtClean="0"/>
          </a:p>
          <a:p>
            <a:endParaRPr lang="en-US" dirty="0" smtClean="0"/>
          </a:p>
          <a:p>
            <a:pPr lvl="1"/>
            <a:r>
              <a:rPr lang="en-US" dirty="0" smtClean="0"/>
              <a:t>This technique is used with young children to teach them to think before they act and to solve their problems on their own by responding to the following:</a:t>
            </a:r>
          </a:p>
          <a:p>
            <a:pPr lvl="1">
              <a:buNone/>
            </a:pPr>
            <a:endParaRPr lang="en-US" dirty="0" smtClean="0"/>
          </a:p>
          <a:p>
            <a:pPr marL="1124712" lvl="2" indent="-457200">
              <a:buFont typeface="+mj-lt"/>
              <a:buAutoNum type="arabicPeriod"/>
            </a:pPr>
            <a:r>
              <a:rPr lang="en-US" dirty="0" smtClean="0"/>
              <a:t>Take a deep breath and try to cool off</a:t>
            </a:r>
          </a:p>
          <a:p>
            <a:pPr marL="1124712" lvl="2" indent="-457200">
              <a:buFont typeface="+mj-lt"/>
              <a:buAutoNum type="arabicPeriod"/>
            </a:pPr>
            <a:r>
              <a:rPr lang="en-US" dirty="0" smtClean="0"/>
              <a:t>Take a time out to think about ways to solve the problem</a:t>
            </a:r>
          </a:p>
          <a:p>
            <a:pPr marL="1124712" lvl="2" indent="-457200">
              <a:buFont typeface="+mj-lt"/>
              <a:buAutoNum type="arabicPeriod"/>
            </a:pPr>
            <a:r>
              <a:rPr lang="en-US" dirty="0" smtClean="0"/>
              <a:t>Move away from the person</a:t>
            </a:r>
          </a:p>
          <a:p>
            <a:pPr marL="1124712" lvl="2" indent="-457200">
              <a:buFont typeface="+mj-lt"/>
              <a:buAutoNum type="arabicPeriod"/>
            </a:pPr>
            <a:r>
              <a:rPr lang="en-US" dirty="0" smtClean="0"/>
              <a:t>Talk it out with the person </a:t>
            </a:r>
          </a:p>
          <a:p>
            <a:pPr marL="1124712" lvl="2" indent="-457200">
              <a:buFont typeface="+mj-lt"/>
              <a:buAutoNum type="arabicPeriod"/>
            </a:pPr>
            <a:r>
              <a:rPr lang="en-US" dirty="0" smtClean="0"/>
              <a:t>Walk away and find another activity</a:t>
            </a:r>
          </a:p>
          <a:p>
            <a:pPr marL="1124712" lvl="2" indent="-457200">
              <a:buFont typeface="+mj-lt"/>
              <a:buAutoNum type="arabicPeriod"/>
            </a:pPr>
            <a:r>
              <a:rPr lang="en-US" dirty="0" smtClean="0"/>
              <a:t>Ask the person politely to stop</a:t>
            </a:r>
          </a:p>
          <a:p>
            <a:pPr marL="1124712" lvl="2" indent="-457200">
              <a:buFont typeface="+mj-lt"/>
              <a:buAutoNum type="arabicPeriod"/>
            </a:pPr>
            <a:r>
              <a:rPr lang="en-US" dirty="0" smtClean="0"/>
              <a:t>Tell how you are feeling</a:t>
            </a:r>
          </a:p>
          <a:p>
            <a:pPr marL="1124712" lvl="2" indent="-457200">
              <a:buFont typeface="+mj-lt"/>
              <a:buAutoNum type="arabicPeriod"/>
            </a:pPr>
            <a:r>
              <a:rPr lang="en-US" dirty="0" smtClean="0"/>
              <a:t>Try to make a deal</a:t>
            </a:r>
          </a:p>
          <a:p>
            <a:pPr marL="1124712" lvl="2" indent="-457200">
              <a:buFont typeface="+mj-lt"/>
              <a:buAutoNum type="arabicPeriod"/>
            </a:pPr>
            <a:r>
              <a:rPr lang="en-US" dirty="0" smtClean="0"/>
              <a:t>Ask your teacher for help</a:t>
            </a:r>
          </a:p>
          <a:p>
            <a:pPr marL="1124712" lvl="2" indent="-457200">
              <a:buFont typeface="+mj-lt"/>
              <a:buAutoNum type="arabicPeriod"/>
            </a:pPr>
            <a:r>
              <a:rPr lang="en-US" dirty="0" smtClean="0"/>
              <a:t>Count to 10</a:t>
            </a:r>
          </a:p>
          <a:p>
            <a:pPr marL="484632" indent="-457200">
              <a:buFont typeface="Wingdings" pitchFamily="2" charset="2"/>
              <a:buChar char="§"/>
            </a:pPr>
            <a:endParaRPr lang="en-US" dirty="0" smtClean="0"/>
          </a:p>
        </p:txBody>
      </p:sp>
    </p:spTree>
  </p:cSld>
  <p:clrMapOvr>
    <a:masterClrMapping/>
  </p:clrMapOvr>
  <p:transition spd="slow" advClick="0" advTm="30529">
    <p:fade thruBlk="1"/>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normAutofit fontScale="90000"/>
          </a:bodyPr>
          <a:lstStyle/>
          <a:p>
            <a:pPr algn="ctr"/>
            <a:r>
              <a:rPr lang="en-US" sz="5200" u="sng" dirty="0" smtClean="0">
                <a:solidFill>
                  <a:srgbClr val="5F7DB3"/>
                </a:solidFill>
                <a:effectLst>
                  <a:outerShdw blurRad="38100" dist="38100" dir="2700000" algn="tl">
                    <a:srgbClr val="000000">
                      <a:alpha val="43137"/>
                    </a:srgbClr>
                  </a:outerShdw>
                </a:effectLst>
              </a:rPr>
              <a:t>Conflict Resolution: Implications</a:t>
            </a:r>
            <a:endParaRPr lang="en-US" sz="5200" u="sng" dirty="0">
              <a:solidFill>
                <a:srgbClr val="5F7DB3"/>
              </a:solidFill>
              <a:effectLst>
                <a:outerShdw blurRad="38100" dist="38100" dir="2700000" algn="tl">
                  <a:srgbClr val="000000">
                    <a:alpha val="43137"/>
                  </a:srgbClr>
                </a:outerShdw>
              </a:effectLst>
            </a:endParaRPr>
          </a:p>
        </p:txBody>
      </p:sp>
      <p:graphicFrame>
        <p:nvGraphicFramePr>
          <p:cNvPr id="8" name="Content Placeholder 7"/>
          <p:cNvGraphicFramePr>
            <a:graphicFrameLocks noGrp="1"/>
          </p:cNvGraphicFramePr>
          <p:nvPr>
            <p:ph sz="half" idx="1"/>
          </p:nvPr>
        </p:nvGraphicFramePr>
        <p:xfrm>
          <a:off x="1676400" y="2743200"/>
          <a:ext cx="6096000" cy="23923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advClick="0" advTm="11170">
    <p:fade thruBlk="1"/>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normAutofit fontScale="90000"/>
          </a:bodyPr>
          <a:lstStyle/>
          <a:p>
            <a:pPr algn="ctr"/>
            <a:r>
              <a:rPr lang="en-US" sz="5200" u="sng" dirty="0" smtClean="0">
                <a:solidFill>
                  <a:srgbClr val="5F7DB3"/>
                </a:solidFill>
                <a:effectLst>
                  <a:outerShdw blurRad="38100" dist="38100" dir="2700000" algn="tl">
                    <a:srgbClr val="000000">
                      <a:alpha val="43137"/>
                    </a:srgbClr>
                  </a:outerShdw>
                </a:effectLst>
              </a:rPr>
              <a:t>Conflict Resolution: Implications</a:t>
            </a:r>
            <a:endParaRPr lang="en-US" sz="5200" u="sng" dirty="0">
              <a:solidFill>
                <a:srgbClr val="5F7DB3"/>
              </a:solidFill>
              <a:effectLst>
                <a:outerShdw blurRad="38100" dist="38100" dir="2700000" algn="tl">
                  <a:srgbClr val="000000">
                    <a:alpha val="43137"/>
                  </a:srgbClr>
                </a:outerShdw>
              </a:effectLst>
            </a:endParaRPr>
          </a:p>
        </p:txBody>
      </p:sp>
      <p:sp>
        <p:nvSpPr>
          <p:cNvPr id="5" name="Content Placeholder 4"/>
          <p:cNvSpPr>
            <a:spLocks noGrp="1"/>
          </p:cNvSpPr>
          <p:nvPr>
            <p:ph sz="half" idx="1"/>
          </p:nvPr>
        </p:nvSpPr>
        <p:spPr>
          <a:xfrm>
            <a:off x="457200" y="1920085"/>
            <a:ext cx="8153400" cy="4434840"/>
          </a:xfrm>
        </p:spPr>
        <p:txBody>
          <a:bodyPr>
            <a:normAutofit fontScale="92500" lnSpcReduction="20000"/>
          </a:bodyPr>
          <a:lstStyle/>
          <a:p>
            <a:pPr marL="457200" indent="-457200"/>
            <a:r>
              <a:rPr lang="en-US" dirty="0" smtClean="0"/>
              <a:t>How can teachers help create an environment that promotes effective conflict resolution skills? Below are some suggested strategies (“Conflict </a:t>
            </a:r>
            <a:r>
              <a:rPr lang="en-US" dirty="0" smtClean="0"/>
              <a:t>R</a:t>
            </a:r>
            <a:r>
              <a:rPr lang="en-US" dirty="0" smtClean="0"/>
              <a:t>esolution for Kids,” </a:t>
            </a:r>
            <a:r>
              <a:rPr lang="en-US" dirty="0" smtClean="0"/>
              <a:t>n.d</a:t>
            </a:r>
            <a:r>
              <a:rPr lang="en-US" dirty="0" smtClean="0"/>
              <a:t>.):</a:t>
            </a:r>
          </a:p>
          <a:p>
            <a:pPr marL="457200" indent="-457200">
              <a:buNone/>
            </a:pPr>
            <a:endParaRPr lang="en-US" dirty="0" smtClean="0"/>
          </a:p>
          <a:p>
            <a:pPr marL="822960" lvl="1" indent="-457200">
              <a:buFont typeface="+mj-lt"/>
              <a:buAutoNum type="arabicPeriod"/>
            </a:pPr>
            <a:r>
              <a:rPr lang="en-US" dirty="0" smtClean="0"/>
              <a:t>Stay calm</a:t>
            </a:r>
          </a:p>
          <a:p>
            <a:pPr marL="822960" lvl="1" indent="-457200">
              <a:buFont typeface="+mj-lt"/>
              <a:buAutoNum type="arabicPeriod"/>
            </a:pPr>
            <a:r>
              <a:rPr lang="en-US" dirty="0" smtClean="0"/>
              <a:t>Acknowledge the students’ feelings</a:t>
            </a:r>
          </a:p>
          <a:p>
            <a:pPr marL="822960" lvl="1" indent="-457200">
              <a:buFont typeface="+mj-lt"/>
              <a:buAutoNum type="arabicPeriod"/>
            </a:pPr>
            <a:r>
              <a:rPr lang="en-US" dirty="0" smtClean="0"/>
              <a:t>Find out the information about the conflict</a:t>
            </a:r>
          </a:p>
          <a:p>
            <a:pPr marL="822960" lvl="1" indent="-457200">
              <a:buFont typeface="+mj-lt"/>
              <a:buAutoNum type="arabicPeriod"/>
            </a:pPr>
            <a:r>
              <a:rPr lang="en-US" dirty="0" smtClean="0"/>
              <a:t>Repeat what you found out</a:t>
            </a:r>
          </a:p>
          <a:p>
            <a:pPr marL="822960" lvl="1" indent="-457200">
              <a:buFont typeface="+mj-lt"/>
              <a:buAutoNum type="arabicPeriod"/>
            </a:pPr>
            <a:r>
              <a:rPr lang="en-US" dirty="0" smtClean="0"/>
              <a:t>Ask for ideas on how to solve the problem</a:t>
            </a:r>
          </a:p>
          <a:p>
            <a:pPr marL="822960" lvl="1" indent="-457200">
              <a:buFont typeface="+mj-lt"/>
              <a:buAutoNum type="arabicPeriod"/>
            </a:pPr>
            <a:r>
              <a:rPr lang="en-US" dirty="0" smtClean="0"/>
              <a:t>As the students identify solutions, stay close for support</a:t>
            </a:r>
          </a:p>
          <a:p>
            <a:pPr marL="822960" lvl="1" indent="-457200">
              <a:buFont typeface="+mj-lt"/>
              <a:buAutoNum type="arabicPeriod"/>
            </a:pPr>
            <a:r>
              <a:rPr lang="en-US" dirty="0" smtClean="0"/>
              <a:t>Praise them for solving their problem in an effective manner</a:t>
            </a:r>
          </a:p>
        </p:txBody>
      </p:sp>
    </p:spTree>
  </p:cSld>
  <p:clrMapOvr>
    <a:masterClrMapping/>
  </p:clrMapOvr>
  <p:transition spd="slow" advClick="0" advTm="30171">
    <p:fade thruBlk="1"/>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normAutofit fontScale="90000"/>
          </a:bodyPr>
          <a:lstStyle/>
          <a:p>
            <a:pPr algn="ctr"/>
            <a:r>
              <a:rPr lang="en-US" sz="5200" u="sng" dirty="0" smtClean="0">
                <a:solidFill>
                  <a:srgbClr val="5F7DB3"/>
                </a:solidFill>
                <a:effectLst>
                  <a:outerShdw blurRad="38100" dist="38100" dir="2700000" algn="tl">
                    <a:srgbClr val="000000">
                      <a:alpha val="43137"/>
                    </a:srgbClr>
                  </a:outerShdw>
                </a:effectLst>
              </a:rPr>
              <a:t>Conflict Resolution: Implications</a:t>
            </a:r>
            <a:endParaRPr lang="en-US" sz="5200" u="sng" dirty="0">
              <a:solidFill>
                <a:srgbClr val="5F7DB3"/>
              </a:solidFill>
              <a:effectLst>
                <a:outerShdw blurRad="38100" dist="38100" dir="2700000" algn="tl">
                  <a:srgbClr val="000000">
                    <a:alpha val="43137"/>
                  </a:srgbClr>
                </a:outerShdw>
              </a:effectLst>
            </a:endParaRPr>
          </a:p>
        </p:txBody>
      </p:sp>
      <p:sp>
        <p:nvSpPr>
          <p:cNvPr id="5" name="Content Placeholder 4"/>
          <p:cNvSpPr>
            <a:spLocks noGrp="1"/>
          </p:cNvSpPr>
          <p:nvPr>
            <p:ph sz="half" idx="1"/>
          </p:nvPr>
        </p:nvSpPr>
        <p:spPr>
          <a:xfrm>
            <a:off x="457200" y="1920084"/>
            <a:ext cx="6096000" cy="4556915"/>
          </a:xfrm>
        </p:spPr>
        <p:txBody>
          <a:bodyPr>
            <a:normAutofit fontScale="77500" lnSpcReduction="20000"/>
          </a:bodyPr>
          <a:lstStyle/>
          <a:p>
            <a:pPr marL="457200" indent="-457200">
              <a:buFont typeface="Wingdings" pitchFamily="2" charset="2"/>
              <a:buChar char="§"/>
            </a:pPr>
            <a:r>
              <a:rPr lang="en-US" dirty="0" smtClean="0"/>
              <a:t>In addition, in order to reduce school violence, a system wide approach is needed.  This includes the following (</a:t>
            </a:r>
            <a:r>
              <a:rPr lang="en-US" dirty="0" smtClean="0"/>
              <a:t>Vaughn et al., </a:t>
            </a:r>
            <a:r>
              <a:rPr lang="en-US" dirty="0" smtClean="0"/>
              <a:t>2007):</a:t>
            </a:r>
          </a:p>
          <a:p>
            <a:pPr marL="457200" indent="-457200">
              <a:buNone/>
            </a:pPr>
            <a:endParaRPr lang="en-US" dirty="0" smtClean="0"/>
          </a:p>
          <a:p>
            <a:pPr marL="822960" lvl="1" indent="-457200">
              <a:buFont typeface="+mj-lt"/>
              <a:buAutoNum type="arabicPeriod"/>
            </a:pPr>
            <a:r>
              <a:rPr lang="en-US" dirty="0" smtClean="0"/>
              <a:t>Teach conflict resolution and social instruction </a:t>
            </a:r>
          </a:p>
          <a:p>
            <a:pPr marL="822960" lvl="1" indent="-457200">
              <a:buFont typeface="+mj-lt"/>
              <a:buAutoNum type="arabicPeriod"/>
            </a:pPr>
            <a:r>
              <a:rPr lang="en-US" dirty="0" smtClean="0"/>
              <a:t>Classroom strategies for disruptive behavior </a:t>
            </a:r>
          </a:p>
          <a:p>
            <a:pPr marL="822960" lvl="1" indent="-457200">
              <a:buFont typeface="+mj-lt"/>
              <a:buAutoNum type="arabicPeriod"/>
            </a:pPr>
            <a:r>
              <a:rPr lang="en-US" dirty="0" smtClean="0"/>
              <a:t>Parent involvement </a:t>
            </a:r>
          </a:p>
          <a:p>
            <a:pPr marL="822960" lvl="1" indent="-457200">
              <a:buFont typeface="+mj-lt"/>
              <a:buAutoNum type="arabicPeriod"/>
            </a:pPr>
            <a:r>
              <a:rPr lang="en-US" dirty="0" smtClean="0"/>
              <a:t>Early warning signs and screening for extreme behavior</a:t>
            </a:r>
          </a:p>
          <a:p>
            <a:pPr marL="822960" lvl="1" indent="-457200">
              <a:buFont typeface="+mj-lt"/>
              <a:buAutoNum type="arabicPeriod"/>
            </a:pPr>
            <a:r>
              <a:rPr lang="en-US" dirty="0" smtClean="0"/>
              <a:t>School wide &amp; district wide data systems</a:t>
            </a:r>
          </a:p>
          <a:p>
            <a:pPr marL="822960" lvl="1" indent="-457200">
              <a:buFont typeface="+mj-lt"/>
              <a:buAutoNum type="arabicPeriod"/>
            </a:pPr>
            <a:r>
              <a:rPr lang="en-US" dirty="0" smtClean="0"/>
              <a:t>Crisis and security planning</a:t>
            </a:r>
          </a:p>
          <a:p>
            <a:pPr marL="822960" lvl="1" indent="-457200">
              <a:buFont typeface="+mj-lt"/>
              <a:buAutoNum type="arabicPeriod"/>
            </a:pPr>
            <a:r>
              <a:rPr lang="en-US" dirty="0" smtClean="0"/>
              <a:t>School wide discipline &amp; behavior planning</a:t>
            </a:r>
          </a:p>
          <a:p>
            <a:pPr marL="822960" lvl="1" indent="-457200">
              <a:buFont typeface="+mj-lt"/>
              <a:buAutoNum type="arabicPeriod"/>
            </a:pPr>
            <a:r>
              <a:rPr lang="en-US" dirty="0" smtClean="0"/>
              <a:t> Functional assessment &amp; behavior plans</a:t>
            </a:r>
          </a:p>
          <a:p>
            <a:pPr marL="822960" lvl="1" indent="-457200">
              <a:buFont typeface="+mj-lt"/>
              <a:buAutoNum type="arabicPeriod"/>
            </a:pPr>
            <a:r>
              <a:rPr lang="en-US" dirty="0" smtClean="0"/>
              <a:t>Design, use, and supervision of school space</a:t>
            </a:r>
          </a:p>
          <a:p>
            <a:pPr marL="822960" lvl="1" indent="-457200">
              <a:buFont typeface="+mj-lt"/>
              <a:buAutoNum type="arabicPeriod"/>
            </a:pPr>
            <a:r>
              <a:rPr lang="en-US" dirty="0" smtClean="0"/>
              <a:t>Support of school administrators </a:t>
            </a:r>
            <a:endParaRPr lang="en-US" dirty="0" smtClean="0"/>
          </a:p>
        </p:txBody>
      </p:sp>
      <p:pic>
        <p:nvPicPr>
          <p:cNvPr id="7" name="Content Placeholder 6" descr="bully free zone.bmp"/>
          <p:cNvPicPr>
            <a:picLocks noGrp="1" noChangeAspect="1"/>
          </p:cNvPicPr>
          <p:nvPr>
            <p:ph sz="half" idx="2"/>
          </p:nvPr>
        </p:nvPicPr>
        <p:blipFill>
          <a:blip r:embed="rId2"/>
          <a:stretch>
            <a:fillRect/>
          </a:stretch>
        </p:blipFill>
        <p:spPr>
          <a:xfrm>
            <a:off x="7127506" y="3048000"/>
            <a:ext cx="1472077" cy="1915717"/>
          </a:xfrm>
        </p:spPr>
      </p:pic>
    </p:spTree>
  </p:cSld>
  <p:clrMapOvr>
    <a:masterClrMapping/>
  </p:clrMapOvr>
  <p:transition spd="slow" advClick="0" advTm="37066">
    <p:fade thruBlk="1"/>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normAutofit fontScale="90000"/>
          </a:bodyPr>
          <a:lstStyle/>
          <a:p>
            <a:pPr algn="ctr"/>
            <a:r>
              <a:rPr lang="en-US" sz="5200" u="sng" dirty="0" smtClean="0">
                <a:solidFill>
                  <a:srgbClr val="5F7DB3"/>
                </a:solidFill>
                <a:effectLst>
                  <a:outerShdw blurRad="38100" dist="38100" dir="2700000" algn="tl">
                    <a:srgbClr val="000000">
                      <a:alpha val="43137"/>
                    </a:srgbClr>
                  </a:outerShdw>
                </a:effectLst>
              </a:rPr>
              <a:t>Conflict Resolution: Conclusion</a:t>
            </a:r>
            <a:endParaRPr lang="en-US" sz="5200" u="sng" dirty="0">
              <a:solidFill>
                <a:srgbClr val="5F7DB3"/>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2057400"/>
            <a:ext cx="8229600" cy="4495800"/>
          </a:xfrm>
        </p:spPr>
        <p:txBody>
          <a:bodyPr>
            <a:normAutofit fontScale="85000" lnSpcReduction="20000"/>
          </a:bodyPr>
          <a:lstStyle/>
          <a:p>
            <a:pPr marL="731520" indent="-457200"/>
            <a:r>
              <a:rPr lang="en-US" dirty="0" smtClean="0"/>
              <a:t>In Conclusion, </a:t>
            </a:r>
            <a:r>
              <a:rPr lang="en-US" dirty="0" smtClean="0"/>
              <a:t>we have reviewed </a:t>
            </a:r>
            <a:r>
              <a:rPr lang="en-US" dirty="0" smtClean="0"/>
              <a:t>the </a:t>
            </a:r>
            <a:r>
              <a:rPr lang="en-US" dirty="0" smtClean="0"/>
              <a:t>following areas:</a:t>
            </a:r>
            <a:endParaRPr lang="en-US" dirty="0" smtClean="0"/>
          </a:p>
          <a:p>
            <a:pPr marL="731520" indent="-457200">
              <a:buNone/>
            </a:pPr>
            <a:endParaRPr lang="en-US" dirty="0" smtClean="0"/>
          </a:p>
          <a:p>
            <a:pPr marL="1097280" lvl="1" indent="-457200">
              <a:buFont typeface="Wingdings" pitchFamily="2" charset="2"/>
              <a:buChar char="§"/>
            </a:pPr>
            <a:r>
              <a:rPr lang="en-US" dirty="0" smtClean="0"/>
              <a:t>Why teaching conflict resolution strategies is important</a:t>
            </a:r>
          </a:p>
          <a:p>
            <a:pPr marL="1097280" lvl="1" indent="-457200">
              <a:buFont typeface="Wingdings" pitchFamily="2" charset="2"/>
              <a:buChar char="§"/>
            </a:pPr>
            <a:r>
              <a:rPr lang="en-US" dirty="0" smtClean="0"/>
              <a:t>Definitions of conflict and conflict resolution </a:t>
            </a:r>
          </a:p>
          <a:p>
            <a:pPr marL="1097280" lvl="1" indent="-457200">
              <a:buFont typeface="Wingdings" pitchFamily="2" charset="2"/>
              <a:buChar char="§"/>
            </a:pPr>
            <a:r>
              <a:rPr lang="en-US" dirty="0" smtClean="0"/>
              <a:t>Teaching conflict resolution skills through:</a:t>
            </a:r>
          </a:p>
          <a:p>
            <a:pPr marL="1371600" lvl="2" indent="-457200">
              <a:buFont typeface="Wingdings" pitchFamily="2" charset="2"/>
              <a:buChar char="§"/>
            </a:pPr>
            <a:r>
              <a:rPr lang="en-US" dirty="0" smtClean="0"/>
              <a:t>Identifying components of conflict resolution </a:t>
            </a:r>
          </a:p>
          <a:p>
            <a:pPr marL="1371600" lvl="2" indent="-457200">
              <a:buFont typeface="Wingdings" pitchFamily="2" charset="2"/>
              <a:buChar char="§"/>
            </a:pPr>
            <a:r>
              <a:rPr lang="en-US" dirty="0" smtClean="0"/>
              <a:t>Identifying responses to conflict </a:t>
            </a:r>
          </a:p>
          <a:p>
            <a:pPr marL="1371600" lvl="2" indent="-457200">
              <a:buFont typeface="Wingdings" pitchFamily="2" charset="2"/>
              <a:buChar char="§"/>
            </a:pPr>
            <a:r>
              <a:rPr lang="en-US" dirty="0" smtClean="0"/>
              <a:t>Identifying strategies for conflict resolution </a:t>
            </a:r>
          </a:p>
          <a:p>
            <a:pPr marL="1097280" lvl="1" indent="-457200">
              <a:buFont typeface="Wingdings" pitchFamily="2" charset="2"/>
              <a:buChar char="§"/>
            </a:pPr>
            <a:r>
              <a:rPr lang="en-US" dirty="0" smtClean="0"/>
              <a:t>Teaching self-control skills through:</a:t>
            </a:r>
          </a:p>
          <a:p>
            <a:pPr marL="1371600" lvl="2" indent="-457200">
              <a:buFont typeface="Wingdings" pitchFamily="2" charset="2"/>
              <a:buChar char="§"/>
            </a:pPr>
            <a:r>
              <a:rPr lang="en-US" dirty="0" smtClean="0"/>
              <a:t>Cognitive Strategy Instruction </a:t>
            </a:r>
          </a:p>
          <a:p>
            <a:pPr marL="1371600" lvl="2" indent="-457200">
              <a:buFont typeface="Wingdings" pitchFamily="2" charset="2"/>
              <a:buChar char="§"/>
            </a:pPr>
            <a:r>
              <a:rPr lang="en-US" dirty="0" smtClean="0"/>
              <a:t>Problem-Solving Training</a:t>
            </a:r>
          </a:p>
          <a:p>
            <a:pPr marL="1371600" lvl="2" indent="-457200">
              <a:buFont typeface="Wingdings" pitchFamily="2" charset="2"/>
              <a:buChar char="§"/>
            </a:pPr>
            <a:r>
              <a:rPr lang="en-US" dirty="0" smtClean="0"/>
              <a:t>Turtle Technique </a:t>
            </a:r>
          </a:p>
          <a:p>
            <a:pPr marL="1371600" lvl="2" indent="-457200">
              <a:buFont typeface="Wingdings" pitchFamily="2" charset="2"/>
              <a:buChar char="§"/>
            </a:pPr>
            <a:r>
              <a:rPr lang="en-US" dirty="0" smtClean="0"/>
              <a:t>What Can You Do About It</a:t>
            </a:r>
            <a:r>
              <a:rPr lang="en-US" dirty="0" smtClean="0"/>
              <a:t>?</a:t>
            </a:r>
          </a:p>
          <a:p>
            <a:pPr marL="1097280" lvl="1" indent="-457200">
              <a:buFont typeface="Wingdings" pitchFamily="2" charset="2"/>
              <a:buChar char="§"/>
            </a:pPr>
            <a:r>
              <a:rPr lang="en-US" dirty="0" smtClean="0"/>
              <a:t>The implications of this research in our schools. </a:t>
            </a:r>
            <a:endParaRPr lang="en-US" dirty="0" smtClean="0"/>
          </a:p>
          <a:p>
            <a:pPr marL="1097280" lvl="1" indent="-457200">
              <a:buFont typeface="Wingdings" pitchFamily="2" charset="2"/>
              <a:buChar char="§"/>
            </a:pPr>
            <a:endParaRPr lang="en-US" dirty="0" smtClean="0"/>
          </a:p>
          <a:p>
            <a:pPr marL="457200" indent="-457200">
              <a:buAutoNum type="arabicPeriod"/>
            </a:pPr>
            <a:endParaRPr lang="en-US" dirty="0"/>
          </a:p>
        </p:txBody>
      </p:sp>
    </p:spTree>
  </p:cSld>
  <p:clrMapOvr>
    <a:masterClrMapping/>
  </p:clrMapOvr>
  <p:transition spd="slow" advClick="0" advTm="32027">
    <p:fade thruBlk="1"/>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normAutofit fontScale="90000"/>
          </a:bodyPr>
          <a:lstStyle/>
          <a:p>
            <a:pPr algn="ctr"/>
            <a:r>
              <a:rPr lang="en-US" sz="5200" u="sng" dirty="0" smtClean="0">
                <a:solidFill>
                  <a:srgbClr val="5F7DB3"/>
                </a:solidFill>
                <a:effectLst>
                  <a:outerShdw blurRad="38100" dist="38100" dir="2700000" algn="tl">
                    <a:srgbClr val="000000">
                      <a:alpha val="43137"/>
                    </a:srgbClr>
                  </a:outerShdw>
                </a:effectLst>
              </a:rPr>
              <a:t>Conflict Resolution: Conclusion</a:t>
            </a:r>
            <a:endParaRPr lang="en-US" sz="5200" u="sng" dirty="0">
              <a:solidFill>
                <a:srgbClr val="5F7DB3"/>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4343400"/>
            <a:ext cx="8229600" cy="2133600"/>
          </a:xfrm>
        </p:spPr>
        <p:txBody>
          <a:bodyPr>
            <a:normAutofit fontScale="85000" lnSpcReduction="20000"/>
          </a:bodyPr>
          <a:lstStyle/>
          <a:p>
            <a:pPr marL="731520" indent="-457200"/>
            <a:r>
              <a:rPr lang="en-US" dirty="0" smtClean="0"/>
              <a:t>The research is clear… conflicts are inevitable, and students with and without learning disabilities need to be explicitly taught conflict resolution skills in order to successfully interact with others (Hoffman, 2004). </a:t>
            </a:r>
          </a:p>
          <a:p>
            <a:pPr marL="731520" indent="-457200">
              <a:buNone/>
            </a:pPr>
            <a:endParaRPr lang="en-US" dirty="0" smtClean="0"/>
          </a:p>
          <a:p>
            <a:pPr marL="731520" indent="-457200"/>
            <a:r>
              <a:rPr lang="en-US" dirty="0" smtClean="0"/>
              <a:t>Let’s be sure conflict resolution skills are included in our academic curriculum.  </a:t>
            </a:r>
          </a:p>
          <a:p>
            <a:pPr marL="731520" indent="-457200"/>
            <a:endParaRPr lang="en-US" dirty="0" smtClean="0"/>
          </a:p>
          <a:p>
            <a:pPr marL="731520" indent="-457200"/>
            <a:endParaRPr lang="en-US" dirty="0" smtClean="0"/>
          </a:p>
        </p:txBody>
      </p:sp>
      <p:pic>
        <p:nvPicPr>
          <p:cNvPr id="2051" name="Picture 3" descr="C:\Users\amy\Documents\MSU\OLD MSU Courses\CEP 840\Week 7\Images Week 7\2 kids.jpg"/>
          <p:cNvPicPr>
            <a:picLocks noChangeAspect="1" noChangeArrowheads="1"/>
          </p:cNvPicPr>
          <p:nvPr/>
        </p:nvPicPr>
        <p:blipFill>
          <a:blip r:embed="rId2"/>
          <a:srcRect/>
          <a:stretch>
            <a:fillRect/>
          </a:stretch>
        </p:blipFill>
        <p:spPr bwMode="auto">
          <a:xfrm>
            <a:off x="3810000" y="2590800"/>
            <a:ext cx="1409700" cy="1524000"/>
          </a:xfrm>
          <a:prstGeom prst="rect">
            <a:avLst/>
          </a:prstGeom>
          <a:noFill/>
        </p:spPr>
      </p:pic>
    </p:spTree>
  </p:cSld>
  <p:clrMapOvr>
    <a:masterClrMapping/>
  </p:clrMapOvr>
  <p:transition spd="slow" advClick="0" advTm="18502">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457200" y="1920085"/>
            <a:ext cx="4953000" cy="4252115"/>
          </a:xfrm>
        </p:spPr>
        <p:txBody>
          <a:bodyPr>
            <a:normAutofit fontScale="85000" lnSpcReduction="20000"/>
          </a:bodyPr>
          <a:lstStyle/>
          <a:p>
            <a:pPr marL="457200" indent="-457200">
              <a:buNone/>
            </a:pPr>
            <a:r>
              <a:rPr lang="en-US" u="sng" dirty="0" smtClean="0"/>
              <a:t>Why </a:t>
            </a:r>
            <a:r>
              <a:rPr lang="en-US" u="sng" dirty="0" smtClean="0"/>
              <a:t>Study Conflict </a:t>
            </a:r>
            <a:r>
              <a:rPr lang="en-US" u="sng" dirty="0" smtClean="0"/>
              <a:t>Resolution</a:t>
            </a:r>
            <a:r>
              <a:rPr lang="en-US" dirty="0" smtClean="0"/>
              <a:t>?</a:t>
            </a:r>
          </a:p>
          <a:p>
            <a:pPr marL="457200" indent="-457200">
              <a:buNone/>
            </a:pPr>
            <a:endParaRPr lang="en-US" dirty="0" smtClean="0"/>
          </a:p>
          <a:p>
            <a:pPr marL="514350" indent="-514350">
              <a:buFont typeface="Wingdings" pitchFamily="2" charset="2"/>
              <a:buChar char="§"/>
            </a:pPr>
            <a:r>
              <a:rPr lang="en-US" dirty="0" smtClean="0"/>
              <a:t>According to Savage (</a:t>
            </a:r>
            <a:r>
              <a:rPr lang="en-US" dirty="0" smtClean="0"/>
              <a:t>1999),</a:t>
            </a:r>
            <a:r>
              <a:rPr lang="en-US" i="1" dirty="0" smtClean="0"/>
              <a:t>conflict</a:t>
            </a:r>
            <a:r>
              <a:rPr lang="en-US" dirty="0" smtClean="0"/>
              <a:t> is a natural part of life that cannot be avoided.  </a:t>
            </a:r>
          </a:p>
          <a:p>
            <a:pPr marL="514350" indent="-514350">
              <a:buNone/>
            </a:pPr>
            <a:endParaRPr lang="en-US" dirty="0" smtClean="0"/>
          </a:p>
          <a:p>
            <a:pPr marL="514350" indent="-514350">
              <a:buFont typeface="Wingdings" pitchFamily="2" charset="2"/>
              <a:buChar char="§"/>
            </a:pPr>
            <a:r>
              <a:rPr lang="en-US" dirty="0" smtClean="0"/>
              <a:t>So </a:t>
            </a:r>
            <a:r>
              <a:rPr lang="en-US" dirty="0" smtClean="0"/>
              <a:t>we </a:t>
            </a:r>
            <a:r>
              <a:rPr lang="en-US" dirty="0" smtClean="0"/>
              <a:t>should:</a:t>
            </a:r>
          </a:p>
          <a:p>
            <a:pPr marL="457200" indent="-457200">
              <a:buNone/>
            </a:pPr>
            <a:endParaRPr lang="en-US" dirty="0" smtClean="0"/>
          </a:p>
          <a:p>
            <a:pPr marL="822960" lvl="1" indent="-457200">
              <a:buFont typeface="Arial" pitchFamily="34" charset="0"/>
              <a:buChar char="•"/>
            </a:pPr>
            <a:r>
              <a:rPr lang="en-US" dirty="0" smtClean="0"/>
              <a:t>Expect conflict </a:t>
            </a:r>
          </a:p>
          <a:p>
            <a:pPr marL="822960" lvl="1" indent="-457200">
              <a:buFont typeface="Arial" pitchFamily="34" charset="0"/>
              <a:buChar char="•"/>
            </a:pPr>
            <a:r>
              <a:rPr lang="en-US" dirty="0" smtClean="0"/>
              <a:t>Learn to manage conflict</a:t>
            </a:r>
          </a:p>
          <a:p>
            <a:pPr marL="822960" lvl="1" indent="-457200">
              <a:buFont typeface="Arial" pitchFamily="34" charset="0"/>
              <a:buChar char="•"/>
            </a:pPr>
            <a:r>
              <a:rPr lang="en-US" dirty="0" smtClean="0"/>
              <a:t>Change our view of conflict to be “conflict positive” instead of “conflict negative”</a:t>
            </a:r>
          </a:p>
          <a:p>
            <a:pPr marL="822960" lvl="1" indent="-457200">
              <a:buFont typeface="Arial" pitchFamily="34" charset="0"/>
              <a:buChar char="•"/>
            </a:pPr>
            <a:endParaRPr lang="en-US" dirty="0" smtClean="0"/>
          </a:p>
          <a:p>
            <a:pPr marL="822960" lvl="1" indent="-457200">
              <a:buFont typeface="Arial" pitchFamily="34" charset="0"/>
              <a:buChar char="•"/>
            </a:pPr>
            <a:endParaRPr lang="en-US" dirty="0" smtClean="0"/>
          </a:p>
          <a:p>
            <a:pPr marL="822960" lvl="1" indent="-457200">
              <a:buFont typeface="Arial" pitchFamily="34" charset="0"/>
              <a:buChar char="•"/>
            </a:pPr>
            <a:endParaRPr lang="en-US" dirty="0" smtClean="0"/>
          </a:p>
          <a:p>
            <a:pPr marL="822960" lvl="1" indent="-457200">
              <a:buFont typeface="Arial" pitchFamily="34" charset="0"/>
              <a:buChar char="•"/>
            </a:pPr>
            <a:endParaRPr lang="en-US" dirty="0" smtClean="0"/>
          </a:p>
          <a:p>
            <a:pPr marL="822960" lvl="1" indent="-457200">
              <a:buNone/>
            </a:pPr>
            <a:endParaRPr lang="en-US" dirty="0" smtClean="0"/>
          </a:p>
          <a:p>
            <a:pPr marL="457200" indent="-457200">
              <a:buNone/>
            </a:pPr>
            <a:endParaRPr lang="en-US" dirty="0" smtClean="0"/>
          </a:p>
          <a:p>
            <a:pPr marL="457200" indent="-457200">
              <a:buNone/>
            </a:pPr>
            <a:endParaRPr lang="en-US" dirty="0"/>
          </a:p>
        </p:txBody>
      </p:sp>
      <p:sp>
        <p:nvSpPr>
          <p:cNvPr id="10" name="Title 1"/>
          <p:cNvSpPr>
            <a:spLocks noGrp="1"/>
          </p:cNvSpPr>
          <p:nvPr>
            <p:ph type="title"/>
          </p:nvPr>
        </p:nvSpPr>
        <p:spPr>
          <a:xfrm>
            <a:off x="152400" y="457200"/>
            <a:ext cx="8839200" cy="1143000"/>
          </a:xfrm>
        </p:spPr>
        <p:txBody>
          <a:bodyPr>
            <a:noAutofit/>
          </a:bodyPr>
          <a:lstStyle/>
          <a:p>
            <a:pPr algn="ctr"/>
            <a:r>
              <a:rPr lang="en-US" sz="4200" u="sng" dirty="0" smtClean="0">
                <a:ln w="635">
                  <a:noFill/>
                </a:ln>
                <a:solidFill>
                  <a:srgbClr val="5F7DB3"/>
                </a:solidFill>
                <a:effectLst>
                  <a:outerShdw blurRad="38100" dist="38100" dir="2700000" algn="tl">
                    <a:srgbClr val="000000">
                      <a:alpha val="43137"/>
                    </a:srgbClr>
                  </a:outerShdw>
                </a:effectLst>
              </a:rPr>
              <a:t>Conflict Resolution: Problem Statement</a:t>
            </a:r>
            <a:endParaRPr lang="en-US" sz="4200" u="sng" dirty="0">
              <a:ln w="635">
                <a:noFill/>
              </a:ln>
              <a:solidFill>
                <a:srgbClr val="5F7DB3"/>
              </a:solidFill>
              <a:effectLst>
                <a:outerShdw blurRad="38100" dist="38100" dir="2700000" algn="tl">
                  <a:srgbClr val="000000">
                    <a:alpha val="43137"/>
                  </a:srgbClr>
                </a:outerShdw>
              </a:effectLst>
            </a:endParaRPr>
          </a:p>
        </p:txBody>
      </p:sp>
      <p:pic>
        <p:nvPicPr>
          <p:cNvPr id="22" name="Content Placeholder 21" descr="untitled.bmp"/>
          <p:cNvPicPr>
            <a:picLocks noGrp="1" noChangeAspect="1"/>
          </p:cNvPicPr>
          <p:nvPr>
            <p:ph sz="half" idx="2"/>
          </p:nvPr>
        </p:nvPicPr>
        <p:blipFill>
          <a:blip r:embed="rId2"/>
          <a:stretch>
            <a:fillRect/>
          </a:stretch>
        </p:blipFill>
        <p:spPr>
          <a:xfrm>
            <a:off x="6096000" y="2971800"/>
            <a:ext cx="2227865" cy="1794669"/>
          </a:xfrm>
        </p:spPr>
      </p:pic>
    </p:spTree>
  </p:cSld>
  <p:clrMapOvr>
    <a:masterClrMapping/>
  </p:clrMapOvr>
  <p:transition spd="slow" advClick="0" advTm="17160">
    <p:fade thruBlk="1"/>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883664"/>
          </a:xfrm>
        </p:spPr>
        <p:txBody>
          <a:bodyPr/>
          <a:lstStyle/>
          <a:p>
            <a:pPr algn="ctr"/>
            <a:r>
              <a:rPr lang="en-US" u="sng" dirty="0" smtClean="0"/>
              <a:t>The End </a:t>
            </a:r>
            <a:endParaRPr lang="en-US" u="sng" dirty="0"/>
          </a:p>
        </p:txBody>
      </p:sp>
      <p:pic>
        <p:nvPicPr>
          <p:cNvPr id="2050" name="Picture 2" descr="H:\resolution.bmp"/>
          <p:cNvPicPr>
            <a:picLocks noChangeAspect="1" noChangeArrowheads="1"/>
          </p:cNvPicPr>
          <p:nvPr/>
        </p:nvPicPr>
        <p:blipFill>
          <a:blip r:embed="rId2"/>
          <a:srcRect/>
          <a:stretch>
            <a:fillRect/>
          </a:stretch>
        </p:blipFill>
        <p:spPr bwMode="auto">
          <a:xfrm>
            <a:off x="3429000" y="3505200"/>
            <a:ext cx="1981200" cy="1343770"/>
          </a:xfrm>
          <a:prstGeom prst="rect">
            <a:avLst/>
          </a:prstGeom>
          <a:noFill/>
        </p:spPr>
      </p:pic>
    </p:spTree>
  </p:cSld>
  <p:clrMapOvr>
    <a:masterClrMapping/>
  </p:clrMapOvr>
  <p:transition spd="slow" advClick="0" advTm="6381">
    <p:fade thruBlk="1"/>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04088"/>
            <a:ext cx="8229600" cy="972312"/>
          </a:xfrm>
        </p:spPr>
        <p:txBody>
          <a:bodyPr/>
          <a:lstStyle/>
          <a:p>
            <a:pPr algn="ctr"/>
            <a:r>
              <a:rPr lang="en-US" u="sng" dirty="0" smtClean="0">
                <a:solidFill>
                  <a:srgbClr val="5F7DB3"/>
                </a:solidFill>
                <a:effectLst>
                  <a:outerShdw blurRad="38100" dist="38100" dir="2700000" algn="tl">
                    <a:srgbClr val="000000">
                      <a:alpha val="43137"/>
                    </a:srgbClr>
                  </a:outerShdw>
                </a:effectLst>
              </a:rPr>
              <a:t>Conflict Resolution: References</a:t>
            </a:r>
            <a:r>
              <a:rPr lang="en-US" dirty="0" smtClean="0">
                <a:solidFill>
                  <a:srgbClr val="5F7DB3"/>
                </a:solidFill>
                <a:effectLst>
                  <a:outerShdw blurRad="38100" dist="38100" dir="2700000" algn="tl">
                    <a:srgbClr val="000000">
                      <a:alpha val="43137"/>
                    </a:srgbClr>
                  </a:outerShdw>
                </a:effectLst>
              </a:rPr>
              <a:t> </a:t>
            </a:r>
            <a:endParaRPr lang="en-US" dirty="0">
              <a:solidFill>
                <a:srgbClr val="5F7DB3"/>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0" y="1935480"/>
            <a:ext cx="8991600" cy="4770120"/>
          </a:xfrm>
        </p:spPr>
        <p:txBody>
          <a:bodyPr>
            <a:normAutofit fontScale="62500" lnSpcReduction="20000"/>
          </a:bodyPr>
          <a:lstStyle/>
          <a:p>
            <a:pPr lvl="1"/>
            <a:r>
              <a:rPr lang="en-US" dirty="0" smtClean="0"/>
              <a:t>Conflict Resolution. Retrieved </a:t>
            </a:r>
            <a:r>
              <a:rPr lang="en-US" dirty="0" smtClean="0"/>
              <a:t>from website: </a:t>
            </a:r>
            <a:r>
              <a:rPr lang="en-US" u="sng" dirty="0" smtClean="0">
                <a:hlinkClick r:id="rId3"/>
              </a:rPr>
              <a:t>http://www.co-operation.org/pages/conflict.html</a:t>
            </a:r>
            <a:endParaRPr lang="en-US" u="sng" dirty="0" smtClean="0"/>
          </a:p>
          <a:p>
            <a:pPr lvl="1"/>
            <a:r>
              <a:rPr lang="en-US" dirty="0" smtClean="0"/>
              <a:t>Conflict Resolution Activities and Lesson Plans for Kids K – 5. Retrieved </a:t>
            </a:r>
            <a:r>
              <a:rPr lang="en-US" dirty="0" smtClean="0"/>
              <a:t>from website: </a:t>
            </a:r>
            <a:r>
              <a:rPr lang="en-US" u="sng" dirty="0" smtClean="0">
                <a:hlinkClick r:id="rId4"/>
              </a:rPr>
              <a:t>http://www.ncpc.org/topics/conflict-resolution/activities-and-lesson-plans</a:t>
            </a:r>
            <a:endParaRPr lang="en-US" u="sng" dirty="0" smtClean="0"/>
          </a:p>
          <a:p>
            <a:pPr lvl="1"/>
            <a:r>
              <a:rPr lang="en-US" dirty="0" smtClean="0"/>
              <a:t>Conflict Resolution for Kids.  </a:t>
            </a:r>
            <a:r>
              <a:rPr lang="en-US" dirty="0" smtClean="0"/>
              <a:t>Retrieved from the Department </a:t>
            </a:r>
            <a:r>
              <a:rPr lang="en-US" dirty="0" smtClean="0"/>
              <a:t>of Health and Human </a:t>
            </a:r>
            <a:r>
              <a:rPr lang="en-US" dirty="0" smtClean="0"/>
              <a:t>Services website: </a:t>
            </a:r>
            <a:r>
              <a:rPr lang="en-US" b="1" i="1" u="sng" dirty="0" smtClean="0">
                <a:hlinkClick r:id="rId5"/>
              </a:rPr>
              <a:t>http://www.education.com/reference/article/Ref_Conflict_Resolut</a:t>
            </a:r>
            <a:r>
              <a:rPr lang="en-US" b="1" i="1" dirty="0" smtClean="0">
                <a:hlinkClick r:id="rId5"/>
              </a:rPr>
              <a:t>ion</a:t>
            </a:r>
            <a:r>
              <a:rPr lang="en-US" b="1" i="1" dirty="0" smtClean="0">
                <a:hlinkClick r:id="rId5"/>
              </a:rPr>
              <a:t>/</a:t>
            </a:r>
            <a:endParaRPr lang="en-US" dirty="0" smtClean="0"/>
          </a:p>
          <a:p>
            <a:pPr lvl="1"/>
            <a:r>
              <a:rPr lang="en-US" dirty="0" smtClean="0"/>
              <a:t>Deutsch</a:t>
            </a:r>
            <a:r>
              <a:rPr lang="en-US" dirty="0" smtClean="0"/>
              <a:t>, M. (1973). </a:t>
            </a:r>
            <a:r>
              <a:rPr lang="en-US" i="1" dirty="0" smtClean="0"/>
              <a:t>The resolution of conflict: Constructive and destructive processes</a:t>
            </a:r>
            <a:r>
              <a:rPr lang="en-US" dirty="0" smtClean="0"/>
              <a:t>. New Haven, CT: Yale University Press</a:t>
            </a:r>
            <a:r>
              <a:rPr lang="en-US" dirty="0" smtClean="0"/>
              <a:t>.</a:t>
            </a:r>
          </a:p>
          <a:p>
            <a:pPr lvl="1"/>
            <a:r>
              <a:rPr lang="en-US" dirty="0" smtClean="0"/>
              <a:t>Hoffman, A. (2004). </a:t>
            </a:r>
            <a:r>
              <a:rPr lang="en-US" i="1" dirty="0" smtClean="0"/>
              <a:t>A </a:t>
            </a:r>
            <a:r>
              <a:rPr lang="en-US" i="1" dirty="0" smtClean="0"/>
              <a:t>Profile of Interpersonal Conflict Resolution of Children with Learning </a:t>
            </a:r>
            <a:r>
              <a:rPr lang="en-US" i="1" dirty="0" smtClean="0"/>
              <a:t>Disabilities</a:t>
            </a:r>
            <a:r>
              <a:rPr lang="en-US" dirty="0" smtClean="0"/>
              <a:t>. LD Online.  Retrieved from: </a:t>
            </a:r>
            <a:r>
              <a:rPr lang="en-US" dirty="0" smtClean="0">
                <a:hlinkClick r:id="rId6"/>
              </a:rPr>
              <a:t>http://</a:t>
            </a:r>
            <a:r>
              <a:rPr lang="en-US" dirty="0" smtClean="0">
                <a:hlinkClick r:id="rId6"/>
              </a:rPr>
              <a:t>www.ldonline.org/article/5601?theme=print</a:t>
            </a:r>
            <a:r>
              <a:rPr lang="en-US" dirty="0" smtClean="0"/>
              <a:t> </a:t>
            </a:r>
            <a:r>
              <a:rPr lang="en-US" i="1" dirty="0" smtClean="0"/>
              <a:t>  </a:t>
            </a:r>
          </a:p>
          <a:p>
            <a:pPr lvl="1"/>
            <a:r>
              <a:rPr lang="en-US" dirty="0" smtClean="0"/>
              <a:t>Johnson, D. W., &amp; Johnson, R. T. (1995a). </a:t>
            </a:r>
            <a:r>
              <a:rPr lang="en-US" i="1" dirty="0" smtClean="0"/>
              <a:t>Teaching students to be peacemakers</a:t>
            </a:r>
            <a:r>
              <a:rPr lang="en-US" dirty="0" smtClean="0"/>
              <a:t> (3rd ed.). Edina, MN: Interaction Book Company. </a:t>
            </a:r>
            <a:endParaRPr lang="en-US" dirty="0" smtClean="0"/>
          </a:p>
          <a:p>
            <a:pPr lvl="1"/>
            <a:r>
              <a:rPr lang="en-US" dirty="0" smtClean="0"/>
              <a:t>Larrivee, B. (2009). </a:t>
            </a:r>
            <a:r>
              <a:rPr lang="en-US" i="1" dirty="0" smtClean="0"/>
              <a:t>Authentic classroom management: Creating a learning community and building reflective practice. </a:t>
            </a:r>
            <a:r>
              <a:rPr lang="en-US" dirty="0" smtClean="0"/>
              <a:t>3</a:t>
            </a:r>
            <a:r>
              <a:rPr lang="en-US" baseline="30000" dirty="0" smtClean="0"/>
              <a:t>rd</a:t>
            </a:r>
            <a:r>
              <a:rPr lang="en-US" dirty="0" smtClean="0"/>
              <a:t> Edition. Upper Saddle River, NJ: Pearson</a:t>
            </a:r>
            <a:r>
              <a:rPr lang="en-US" dirty="0" smtClean="0"/>
              <a:t>.</a:t>
            </a:r>
          </a:p>
          <a:p>
            <a:pPr lvl="1"/>
            <a:r>
              <a:rPr lang="en-US" dirty="0" smtClean="0"/>
              <a:t>LeBoeuf</a:t>
            </a:r>
            <a:r>
              <a:rPr lang="en-US" dirty="0" smtClean="0"/>
              <a:t>, D., &amp; Delany-</a:t>
            </a:r>
            <a:r>
              <a:rPr lang="en-US" dirty="0" smtClean="0"/>
              <a:t>Shabazz</a:t>
            </a:r>
            <a:r>
              <a:rPr lang="en-US" dirty="0" smtClean="0"/>
              <a:t>, R. (1997). </a:t>
            </a:r>
            <a:r>
              <a:rPr lang="en-US" i="1" dirty="0" smtClean="0"/>
              <a:t>Conflict resolution</a:t>
            </a:r>
            <a:r>
              <a:rPr lang="en-US" dirty="0" smtClean="0"/>
              <a:t>. Office of </a:t>
            </a:r>
            <a:r>
              <a:rPr lang="en-US" dirty="0" smtClean="0"/>
              <a:t>Juvenile </a:t>
            </a:r>
            <a:r>
              <a:rPr lang="en-US" dirty="0" smtClean="0"/>
              <a:t>Justice and Delinquency Prevention: U.S. Department of Justice</a:t>
            </a:r>
            <a:r>
              <a:rPr lang="en-US" i="1" dirty="0" smtClean="0"/>
              <a:t>.</a:t>
            </a:r>
            <a:endParaRPr lang="en-US" dirty="0" smtClean="0"/>
          </a:p>
          <a:p>
            <a:pPr lvl="1"/>
            <a:r>
              <a:rPr lang="en-US" dirty="0" smtClean="0"/>
              <a:t>Savage</a:t>
            </a:r>
            <a:r>
              <a:rPr lang="en-US" dirty="0" smtClean="0"/>
              <a:t>, T. V. (1999). </a:t>
            </a:r>
            <a:r>
              <a:rPr lang="en-US" i="1" dirty="0" smtClean="0"/>
              <a:t>Teaching self-control through management and discipline</a:t>
            </a:r>
            <a:r>
              <a:rPr lang="en-US" dirty="0" smtClean="0"/>
              <a:t>. 2</a:t>
            </a:r>
            <a:r>
              <a:rPr lang="en-US" baseline="30000" dirty="0" smtClean="0"/>
              <a:t>nd</a:t>
            </a:r>
            <a:r>
              <a:rPr lang="en-US" dirty="0" smtClean="0"/>
              <a:t> Edition. Boston, MA: Allyn &amp; Bacon.</a:t>
            </a:r>
          </a:p>
          <a:p>
            <a:pPr lvl="1"/>
            <a:r>
              <a:rPr lang="en-US" dirty="0" smtClean="0"/>
              <a:t>Shonkoff</a:t>
            </a:r>
            <a:r>
              <a:rPr lang="en-US" dirty="0" smtClean="0"/>
              <a:t>, J., &amp; Phillips, D. (Eds.) (2000). </a:t>
            </a:r>
            <a:r>
              <a:rPr lang="en-US" i="1" dirty="0" smtClean="0"/>
              <a:t>From neurons to neighborhoods</a:t>
            </a:r>
            <a:r>
              <a:rPr lang="en-US" dirty="0" smtClean="0"/>
              <a:t>. Washington, D.C.: National Academy Press</a:t>
            </a:r>
            <a:r>
              <a:rPr lang="en-US" dirty="0" smtClean="0"/>
              <a:t>.</a:t>
            </a:r>
          </a:p>
          <a:p>
            <a:pPr lvl="1"/>
            <a:r>
              <a:rPr lang="en-US" dirty="0" smtClean="0"/>
              <a:t>Vaughn</a:t>
            </a:r>
            <a:r>
              <a:rPr lang="en-US" dirty="0" smtClean="0"/>
              <a:t>, S., </a:t>
            </a:r>
            <a:r>
              <a:rPr lang="en-US" dirty="0" smtClean="0"/>
              <a:t>Bos</a:t>
            </a:r>
            <a:r>
              <a:rPr lang="en-US" dirty="0" smtClean="0"/>
              <a:t>, C. S., &amp; </a:t>
            </a:r>
            <a:r>
              <a:rPr lang="en-US" dirty="0" smtClean="0"/>
              <a:t>Schumm</a:t>
            </a:r>
            <a:r>
              <a:rPr lang="en-US" dirty="0" smtClean="0"/>
              <a:t>, J. S. (2007).  </a:t>
            </a:r>
            <a:r>
              <a:rPr lang="en-US" i="1" dirty="0" smtClean="0"/>
              <a:t>Teaching students who are exceptional, diverse, and at risk In the general education classroom</a:t>
            </a:r>
            <a:r>
              <a:rPr lang="en-US" dirty="0" smtClean="0"/>
              <a:t>.  Boston, MA: Pearson Education, </a:t>
            </a:r>
            <a:r>
              <a:rPr lang="en-US" dirty="0" smtClean="0"/>
              <a:t>Inc.</a:t>
            </a:r>
          </a:p>
          <a:p>
            <a:pPr lvl="1">
              <a:buNone/>
            </a:pPr>
            <a:endParaRPr lang="en-US" dirty="0" smtClean="0"/>
          </a:p>
          <a:p>
            <a:pPr lvl="1"/>
            <a:endParaRPr lang="en-US" dirty="0" smtClean="0"/>
          </a:p>
          <a:p>
            <a:pPr lvl="1"/>
            <a:endParaRPr lang="en-US" dirty="0" smtClean="0"/>
          </a:p>
          <a:p>
            <a:pPr lvl="1"/>
            <a:endParaRPr lang="en-US" dirty="0" smtClean="0"/>
          </a:p>
          <a:p>
            <a:endParaRPr lang="en-US" dirty="0" smtClean="0"/>
          </a:p>
          <a:p>
            <a:pPr>
              <a:buNone/>
            </a:pPr>
            <a:endParaRPr lang="en-US" dirty="0" smtClean="0"/>
          </a:p>
          <a:p>
            <a:endParaRPr lang="en-US" dirty="0"/>
          </a:p>
        </p:txBody>
      </p:sp>
    </p:spTree>
  </p:cSld>
  <p:clrMapOvr>
    <a:masterClrMapping/>
  </p:clrMapOvr>
  <p:transition spd="slow" advClick="0" advTm="11092">
    <p:fade thruBlk="1"/>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04088"/>
            <a:ext cx="8229600" cy="972312"/>
          </a:xfrm>
        </p:spPr>
        <p:txBody>
          <a:bodyPr>
            <a:noAutofit/>
          </a:bodyPr>
          <a:lstStyle/>
          <a:p>
            <a:pPr algn="ctr"/>
            <a:r>
              <a:rPr lang="en-US" sz="3800" u="sng" dirty="0" smtClean="0">
                <a:solidFill>
                  <a:srgbClr val="5F7DB3"/>
                </a:solidFill>
                <a:effectLst>
                  <a:outerShdw blurRad="38100" dist="38100" dir="2700000" algn="tl">
                    <a:srgbClr val="000000">
                      <a:alpha val="43137"/>
                    </a:srgbClr>
                  </a:outerShdw>
                </a:effectLst>
              </a:rPr>
              <a:t>Conflict Resolution: Additional Resources</a:t>
            </a:r>
            <a:endParaRPr lang="en-US" sz="3800" dirty="0">
              <a:solidFill>
                <a:srgbClr val="5F7DB3"/>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p:txBody>
          <a:bodyPr>
            <a:normAutofit fontScale="77500" lnSpcReduction="20000"/>
          </a:bodyPr>
          <a:lstStyle/>
          <a:p>
            <a:r>
              <a:rPr lang="en-US" dirty="0" smtClean="0"/>
              <a:t>If you would like more information about conflict resolution programs, please reference the following sources:</a:t>
            </a:r>
          </a:p>
          <a:p>
            <a:pPr>
              <a:buNone/>
            </a:pPr>
            <a:endParaRPr lang="en-US" dirty="0" smtClean="0"/>
          </a:p>
          <a:p>
            <a:pPr lvl="1"/>
            <a:r>
              <a:rPr lang="en-US" dirty="0" smtClean="0"/>
              <a:t>Adults </a:t>
            </a:r>
            <a:r>
              <a:rPr lang="en-US" dirty="0" smtClean="0"/>
              <a:t>and </a:t>
            </a:r>
            <a:r>
              <a:rPr lang="en-US" dirty="0" smtClean="0"/>
              <a:t>Children Together Against Violence </a:t>
            </a:r>
            <a:r>
              <a:rPr lang="en-US" dirty="0" smtClean="0"/>
              <a:t>(ACT</a:t>
            </a:r>
            <a:r>
              <a:rPr lang="en-US" dirty="0" smtClean="0"/>
              <a:t>). Retrieved at: </a:t>
            </a:r>
            <a:r>
              <a:rPr lang="en-US" b="1" u="sng" dirty="0" smtClean="0">
                <a:hlinkClick r:id="rId2"/>
              </a:rPr>
              <a:t>http</a:t>
            </a:r>
            <a:r>
              <a:rPr lang="en-US" b="1" u="sng" dirty="0" smtClean="0">
                <a:hlinkClick r:id="rId2"/>
              </a:rPr>
              <a:t>://</a:t>
            </a:r>
            <a:r>
              <a:rPr lang="en-US" b="1" u="sng" dirty="0" smtClean="0">
                <a:hlinkClick r:id="rId2"/>
              </a:rPr>
              <a:t>actagainstviolence.apa.org/index.html</a:t>
            </a:r>
            <a:endParaRPr lang="en-US" b="1" u="sng" dirty="0" smtClean="0"/>
          </a:p>
          <a:p>
            <a:pPr lvl="1"/>
            <a:r>
              <a:rPr lang="en-US" dirty="0" smtClean="0"/>
              <a:t>Center for Appropriate </a:t>
            </a:r>
            <a:r>
              <a:rPr lang="en-US" dirty="0" smtClean="0"/>
              <a:t>Dispute </a:t>
            </a:r>
            <a:r>
              <a:rPr lang="en-US" dirty="0" smtClean="0"/>
              <a:t>Resolution in Special Education </a:t>
            </a:r>
            <a:r>
              <a:rPr lang="en-US" dirty="0" smtClean="0"/>
              <a:t>through the </a:t>
            </a:r>
            <a:r>
              <a:rPr lang="en-US" dirty="0" smtClean="0"/>
              <a:t>National Center on Dispute </a:t>
            </a:r>
            <a:r>
              <a:rPr lang="en-US" dirty="0" smtClean="0"/>
              <a:t>Resolution. Retrieved at: </a:t>
            </a:r>
            <a:r>
              <a:rPr lang="en-US" b="1" dirty="0" smtClean="0">
                <a:hlinkClick r:id="rId3"/>
              </a:rPr>
              <a:t>http://</a:t>
            </a:r>
            <a:r>
              <a:rPr lang="en-US" b="1" dirty="0" smtClean="0">
                <a:hlinkClick r:id="rId3"/>
              </a:rPr>
              <a:t>www.directionservice.org/cadre/index.cfm</a:t>
            </a:r>
            <a:endParaRPr lang="en-US" b="1" dirty="0" smtClean="0"/>
          </a:p>
          <a:p>
            <a:pPr lvl="1"/>
            <a:r>
              <a:rPr lang="en-US" dirty="0" smtClean="0"/>
              <a:t>The National Center </a:t>
            </a:r>
            <a:r>
              <a:rPr lang="en-US" dirty="0" smtClean="0"/>
              <a:t>for </a:t>
            </a:r>
            <a:r>
              <a:rPr lang="en-US" dirty="0" smtClean="0"/>
              <a:t>Children Exposed </a:t>
            </a:r>
            <a:r>
              <a:rPr lang="en-US" dirty="0" smtClean="0"/>
              <a:t>to </a:t>
            </a:r>
            <a:r>
              <a:rPr lang="en-US" dirty="0" smtClean="0"/>
              <a:t>Violence. Retrieved at: </a:t>
            </a:r>
            <a:r>
              <a:rPr lang="en-US" u="sng" dirty="0" smtClean="0">
                <a:hlinkClick r:id="rId4"/>
              </a:rPr>
              <a:t>http://</a:t>
            </a:r>
            <a:r>
              <a:rPr lang="en-US" u="sng" dirty="0" smtClean="0">
                <a:hlinkClick r:id="rId4"/>
              </a:rPr>
              <a:t>www.nccev.org/violence/school.html</a:t>
            </a:r>
            <a:endParaRPr lang="en-US" u="sng" dirty="0" smtClean="0"/>
          </a:p>
          <a:p>
            <a:pPr lvl="1"/>
            <a:r>
              <a:rPr lang="en-US" dirty="0" smtClean="0"/>
              <a:t>The Peace Center: Peace through Education in Schools, Families and </a:t>
            </a:r>
            <a:r>
              <a:rPr lang="en-US" dirty="0" smtClean="0"/>
              <a:t>Communities.  Retrieved at: </a:t>
            </a:r>
            <a:r>
              <a:rPr lang="en-US" b="1" u="sng" dirty="0" smtClean="0">
                <a:hlinkClick r:id="rId5"/>
              </a:rPr>
              <a:t>http</a:t>
            </a:r>
            <a:r>
              <a:rPr lang="en-US" b="1" u="sng" dirty="0" smtClean="0">
                <a:hlinkClick r:id="rId5"/>
              </a:rPr>
              <a:t>://www.thepeacecenter.org</a:t>
            </a:r>
            <a:r>
              <a:rPr lang="en-US" b="1" u="sng" dirty="0" smtClean="0">
                <a:hlinkClick r:id="rId5"/>
              </a:rPr>
              <a:t>/</a:t>
            </a:r>
            <a:endParaRPr lang="en-US" u="sng" dirty="0" smtClean="0"/>
          </a:p>
          <a:p>
            <a:pPr lvl="1"/>
            <a:r>
              <a:rPr lang="en-US" dirty="0" smtClean="0"/>
              <a:t>Resolving Conflict Creatively Program (RCCP</a:t>
            </a:r>
            <a:r>
              <a:rPr lang="en-US" dirty="0" smtClean="0"/>
              <a:t>) through The </a:t>
            </a:r>
            <a:r>
              <a:rPr lang="en-US" dirty="0" smtClean="0"/>
              <a:t>National Center for Children in Poverty (NCCP</a:t>
            </a:r>
            <a:r>
              <a:rPr lang="en-US" dirty="0" smtClean="0"/>
              <a:t>). Retrieved at: </a:t>
            </a:r>
            <a:r>
              <a:rPr lang="en-US" u="sng" dirty="0" smtClean="0">
                <a:hlinkClick r:id="rId6"/>
              </a:rPr>
              <a:t>http://</a:t>
            </a:r>
            <a:r>
              <a:rPr lang="en-US" u="sng" dirty="0" smtClean="0">
                <a:hlinkClick r:id="rId6"/>
              </a:rPr>
              <a:t>www.ncjrs.gov/App/Publications/abstract.aspx?ID=198354</a:t>
            </a:r>
            <a:endParaRPr lang="en-US" u="sng" dirty="0" smtClean="0"/>
          </a:p>
          <a:p>
            <a:pPr lvl="1"/>
            <a:endParaRPr lang="en-US" dirty="0" smtClean="0"/>
          </a:p>
          <a:p>
            <a:pPr lvl="1"/>
            <a:endParaRPr lang="en-US" b="1" dirty="0" smtClean="0"/>
          </a:p>
          <a:p>
            <a:pPr lvl="1"/>
            <a:endParaRPr lang="en-US" dirty="0" smtClean="0"/>
          </a:p>
          <a:p>
            <a:pPr lvl="1"/>
            <a:endParaRPr lang="en-US" dirty="0" smtClean="0"/>
          </a:p>
          <a:p>
            <a:endParaRPr lang="en-US" dirty="0"/>
          </a:p>
        </p:txBody>
      </p:sp>
    </p:spTree>
  </p:cSld>
  <p:clrMapOvr>
    <a:masterClrMapping/>
  </p:clrMapOvr>
  <p:transition spd="slow" advClick="0" advTm="11638">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p:nvPr>
        </p:nvSpPr>
        <p:spPr>
          <a:xfrm>
            <a:off x="228600" y="704088"/>
            <a:ext cx="8686800" cy="896112"/>
          </a:xfrm>
        </p:spPr>
        <p:txBody>
          <a:bodyPr>
            <a:noAutofit/>
          </a:bodyPr>
          <a:lstStyle/>
          <a:p>
            <a:pPr algn="ctr"/>
            <a:r>
              <a:rPr lang="en-US" sz="4200" u="sng" dirty="0" smtClean="0">
                <a:ln w="635">
                  <a:noFill/>
                </a:ln>
                <a:solidFill>
                  <a:srgbClr val="5F7DB3"/>
                </a:solidFill>
                <a:effectLst>
                  <a:outerShdw blurRad="38100" dist="38100" dir="2700000" algn="tl">
                    <a:srgbClr val="000000">
                      <a:alpha val="43137"/>
                    </a:srgbClr>
                  </a:outerShdw>
                </a:effectLst>
              </a:rPr>
              <a:t>Conflict Resolution: Problem Statement</a:t>
            </a:r>
            <a:endParaRPr lang="en-US" sz="4200" u="sng" dirty="0">
              <a:ln w="635">
                <a:noFill/>
              </a:ln>
              <a:solidFill>
                <a:srgbClr val="5F7DB3"/>
              </a:solidFill>
              <a:effectLst>
                <a:outerShdw blurRad="38100" dist="38100" dir="2700000" algn="tl">
                  <a:srgbClr val="000000">
                    <a:alpha val="43137"/>
                  </a:srgbClr>
                </a:outerShdw>
              </a:effectLst>
            </a:endParaRPr>
          </a:p>
        </p:txBody>
      </p:sp>
      <p:sp>
        <p:nvSpPr>
          <p:cNvPr id="5" name="Content Placeholder 4"/>
          <p:cNvSpPr>
            <a:spLocks noGrp="1"/>
          </p:cNvSpPr>
          <p:nvPr>
            <p:ph sz="quarter" idx="2"/>
          </p:nvPr>
        </p:nvSpPr>
        <p:spPr>
          <a:xfrm>
            <a:off x="457200" y="1905000"/>
            <a:ext cx="8153400" cy="4455320"/>
          </a:xfrm>
        </p:spPr>
        <p:txBody>
          <a:bodyPr>
            <a:normAutofit/>
          </a:bodyPr>
          <a:lstStyle/>
          <a:p>
            <a:pPr marL="514350" indent="-514350">
              <a:buNone/>
            </a:pPr>
            <a:r>
              <a:rPr lang="en-US" sz="2400" u="sng" dirty="0" smtClean="0"/>
              <a:t>Why Study Conflict Resolution (cont</a:t>
            </a:r>
            <a:r>
              <a:rPr lang="en-US" sz="2400" u="sng" dirty="0" smtClean="0"/>
              <a:t>.)</a:t>
            </a:r>
            <a:r>
              <a:rPr lang="en-US" sz="2400" dirty="0" smtClean="0"/>
              <a:t>?</a:t>
            </a:r>
          </a:p>
          <a:p>
            <a:pPr marL="514350" indent="-514350">
              <a:buNone/>
            </a:pPr>
            <a:endParaRPr lang="en-US" sz="2400" dirty="0" smtClean="0"/>
          </a:p>
          <a:p>
            <a:pPr marL="514350" indent="-514350">
              <a:buFont typeface="Wingdings" pitchFamily="2" charset="2"/>
              <a:buChar char="§"/>
            </a:pPr>
            <a:r>
              <a:rPr lang="en-US" sz="2400" dirty="0" smtClean="0"/>
              <a:t>A</a:t>
            </a:r>
            <a:r>
              <a:rPr lang="en-US" sz="2400" dirty="0" smtClean="0"/>
              <a:t>ccording to the U.S. Department of Justice, delinquency and violence stem from a child’s inability to handle conflict constructively (</a:t>
            </a:r>
            <a:r>
              <a:rPr lang="en-US" sz="2400" dirty="0" smtClean="0"/>
              <a:t>LeBoeuf</a:t>
            </a:r>
            <a:r>
              <a:rPr lang="en-US" sz="2400" dirty="0" smtClean="0"/>
              <a:t> </a:t>
            </a:r>
            <a:r>
              <a:rPr lang="en-US" sz="2400" dirty="0" smtClean="0"/>
              <a:t>&amp; Delany-</a:t>
            </a:r>
            <a:r>
              <a:rPr lang="en-US" sz="2400" dirty="0" smtClean="0"/>
              <a:t>Shabazz</a:t>
            </a:r>
            <a:r>
              <a:rPr lang="en-US" sz="2400" dirty="0" smtClean="0"/>
              <a:t>, 1997).  </a:t>
            </a:r>
          </a:p>
          <a:p>
            <a:pPr marL="514350" indent="-514350">
              <a:buNone/>
            </a:pPr>
            <a:endParaRPr lang="en-US" sz="2400" dirty="0" smtClean="0"/>
          </a:p>
          <a:p>
            <a:pPr marL="514350" indent="-514350">
              <a:buFont typeface="Wingdings" pitchFamily="2" charset="2"/>
              <a:buChar char="§"/>
            </a:pPr>
            <a:r>
              <a:rPr lang="en-US" sz="2400" dirty="0" smtClean="0"/>
              <a:t>Therefore, teaching children the ability to manage conflict through conflict resolution education can lead to a decrease in violence, truancy, suspensions,  and </a:t>
            </a:r>
            <a:r>
              <a:rPr lang="en-US" sz="2400" dirty="0" smtClean="0"/>
              <a:t>disciplinary referrals across settings. </a:t>
            </a:r>
          </a:p>
          <a:p>
            <a:pPr marL="514350" indent="-514350">
              <a:buFont typeface="Wingdings" pitchFamily="2" charset="2"/>
              <a:buChar char="§"/>
            </a:pPr>
            <a:endParaRPr lang="en-US" dirty="0" smtClean="0"/>
          </a:p>
          <a:p>
            <a:pPr marL="514350" indent="-514350">
              <a:buNone/>
            </a:pPr>
            <a:endParaRPr lang="en-US" dirty="0" smtClean="0"/>
          </a:p>
          <a:p>
            <a:pPr marL="822960" lvl="1" indent="-457200">
              <a:buFont typeface="Arial" pitchFamily="34" charset="0"/>
              <a:buChar char="•"/>
            </a:pPr>
            <a:endParaRPr lang="en-US" dirty="0" smtClean="0"/>
          </a:p>
          <a:p>
            <a:pPr marL="822960" lvl="1" indent="-457200">
              <a:buFont typeface="Arial" pitchFamily="34" charset="0"/>
              <a:buChar char="•"/>
            </a:pPr>
            <a:endParaRPr lang="en-US" dirty="0" smtClean="0"/>
          </a:p>
          <a:p>
            <a:pPr marL="822960" lvl="1" indent="-457200">
              <a:buFont typeface="Arial" pitchFamily="34" charset="0"/>
              <a:buChar char="•"/>
            </a:pPr>
            <a:endParaRPr lang="en-US" dirty="0" smtClean="0"/>
          </a:p>
          <a:p>
            <a:pPr marL="822960" lvl="1" indent="-457200">
              <a:buFont typeface="Arial" pitchFamily="34" charset="0"/>
              <a:buChar char="•"/>
            </a:pPr>
            <a:endParaRPr lang="en-US" dirty="0" smtClean="0"/>
          </a:p>
          <a:p>
            <a:pPr marL="822960" lvl="1" indent="-457200">
              <a:buNone/>
            </a:pPr>
            <a:endParaRPr lang="en-US" dirty="0" smtClean="0"/>
          </a:p>
          <a:p>
            <a:pPr marL="457200" indent="-457200">
              <a:buNone/>
            </a:pPr>
            <a:endParaRPr lang="en-US" dirty="0" smtClean="0"/>
          </a:p>
          <a:p>
            <a:pPr marL="457200" indent="-457200">
              <a:buNone/>
            </a:pPr>
            <a:endParaRPr lang="en-US" dirty="0"/>
          </a:p>
        </p:txBody>
      </p:sp>
    </p:spTree>
  </p:cSld>
  <p:clrMapOvr>
    <a:masterClrMapping/>
  </p:clrMapOvr>
  <p:transition spd="slow" advClick="0" advTm="25553">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p:nvPr>
        </p:nvSpPr>
        <p:spPr>
          <a:xfrm>
            <a:off x="228600" y="704088"/>
            <a:ext cx="8686800" cy="896112"/>
          </a:xfrm>
        </p:spPr>
        <p:txBody>
          <a:bodyPr>
            <a:noAutofit/>
          </a:bodyPr>
          <a:lstStyle/>
          <a:p>
            <a:pPr algn="ctr"/>
            <a:r>
              <a:rPr lang="en-US" sz="4200" u="sng" dirty="0" smtClean="0">
                <a:ln w="635">
                  <a:noFill/>
                </a:ln>
                <a:solidFill>
                  <a:srgbClr val="5F7DB3"/>
                </a:solidFill>
                <a:effectLst>
                  <a:outerShdw blurRad="38100" dist="38100" dir="2700000" algn="tl">
                    <a:srgbClr val="000000">
                      <a:alpha val="43137"/>
                    </a:srgbClr>
                  </a:outerShdw>
                </a:effectLst>
              </a:rPr>
              <a:t>Conflict Resolution: Problem Statement</a:t>
            </a:r>
            <a:endParaRPr lang="en-US" sz="4200" u="sng" dirty="0">
              <a:ln w="635">
                <a:noFill/>
              </a:ln>
              <a:solidFill>
                <a:srgbClr val="5F7DB3"/>
              </a:solidFill>
              <a:effectLst>
                <a:outerShdw blurRad="38100" dist="38100" dir="2700000" algn="tl">
                  <a:srgbClr val="000000">
                    <a:alpha val="43137"/>
                  </a:srgbClr>
                </a:outerShdw>
              </a:effectLst>
            </a:endParaRPr>
          </a:p>
        </p:txBody>
      </p:sp>
      <p:sp>
        <p:nvSpPr>
          <p:cNvPr id="5" name="Content Placeholder 4"/>
          <p:cNvSpPr>
            <a:spLocks noGrp="1"/>
          </p:cNvSpPr>
          <p:nvPr>
            <p:ph sz="quarter" idx="2"/>
          </p:nvPr>
        </p:nvSpPr>
        <p:spPr>
          <a:xfrm>
            <a:off x="457200" y="1905000"/>
            <a:ext cx="8458200" cy="1371600"/>
          </a:xfrm>
        </p:spPr>
        <p:txBody>
          <a:bodyPr>
            <a:normAutofit/>
          </a:bodyPr>
          <a:lstStyle/>
          <a:p>
            <a:pPr marL="457200" indent="-457200"/>
            <a:r>
              <a:rPr lang="en-US" sz="2000" dirty="0" smtClean="0"/>
              <a:t>In </a:t>
            </a:r>
            <a:r>
              <a:rPr lang="en-US" sz="2000" dirty="0" smtClean="0"/>
              <a:t>addition, </a:t>
            </a:r>
            <a:r>
              <a:rPr lang="en-US" sz="2000" dirty="0" smtClean="0"/>
              <a:t>effective </a:t>
            </a:r>
            <a:r>
              <a:rPr lang="en-US" sz="2000" i="1" dirty="0" smtClean="0"/>
              <a:t>conflict </a:t>
            </a:r>
            <a:r>
              <a:rPr lang="en-US" sz="2000" i="1" dirty="0" smtClean="0"/>
              <a:t>resolution </a:t>
            </a:r>
            <a:r>
              <a:rPr lang="en-US" sz="2000" i="1" dirty="0" smtClean="0"/>
              <a:t>skills </a:t>
            </a:r>
            <a:r>
              <a:rPr lang="en-US" sz="2000" dirty="0" smtClean="0"/>
              <a:t>lead to the following (“</a:t>
            </a:r>
            <a:r>
              <a:rPr lang="en-US" sz="2000" dirty="0" smtClean="0"/>
              <a:t>Conflict Resolution”, </a:t>
            </a:r>
            <a:r>
              <a:rPr lang="en-US" sz="2000" dirty="0" smtClean="0"/>
              <a:t> </a:t>
            </a:r>
            <a:r>
              <a:rPr lang="en-US" sz="2000" dirty="0" smtClean="0"/>
              <a:t>n.d</a:t>
            </a:r>
            <a:r>
              <a:rPr lang="en-US" sz="2000" dirty="0" smtClean="0"/>
              <a:t>.):</a:t>
            </a:r>
            <a:endParaRPr lang="en-US" sz="2000" dirty="0" smtClean="0"/>
          </a:p>
          <a:p>
            <a:pPr marL="457200" indent="-457200">
              <a:buNone/>
            </a:pPr>
            <a:endParaRPr lang="en-US" dirty="0" smtClean="0"/>
          </a:p>
          <a:p>
            <a:pPr marL="514350" indent="-514350">
              <a:buFont typeface="Wingdings" pitchFamily="2" charset="2"/>
              <a:buChar char="§"/>
            </a:pPr>
            <a:endParaRPr lang="en-US" dirty="0" smtClean="0"/>
          </a:p>
          <a:p>
            <a:pPr marL="514350" indent="-514350">
              <a:buNone/>
            </a:pPr>
            <a:endParaRPr lang="en-US" dirty="0" smtClean="0"/>
          </a:p>
          <a:p>
            <a:pPr marL="822960" lvl="1" indent="-457200">
              <a:buFont typeface="Arial" pitchFamily="34" charset="0"/>
              <a:buChar char="•"/>
            </a:pPr>
            <a:endParaRPr lang="en-US" dirty="0" smtClean="0"/>
          </a:p>
          <a:p>
            <a:pPr marL="822960" lvl="1" indent="-457200">
              <a:buFont typeface="Arial" pitchFamily="34" charset="0"/>
              <a:buChar char="•"/>
            </a:pPr>
            <a:endParaRPr lang="en-US" dirty="0" smtClean="0"/>
          </a:p>
          <a:p>
            <a:pPr marL="822960" lvl="1" indent="-457200">
              <a:buFont typeface="Arial" pitchFamily="34" charset="0"/>
              <a:buChar char="•"/>
            </a:pPr>
            <a:endParaRPr lang="en-US" dirty="0" smtClean="0"/>
          </a:p>
          <a:p>
            <a:pPr marL="822960" lvl="1" indent="-457200">
              <a:buFont typeface="Arial" pitchFamily="34" charset="0"/>
              <a:buChar char="•"/>
            </a:pPr>
            <a:endParaRPr lang="en-US" dirty="0" smtClean="0"/>
          </a:p>
          <a:p>
            <a:pPr marL="822960" lvl="1" indent="-457200">
              <a:buNone/>
            </a:pPr>
            <a:endParaRPr lang="en-US" dirty="0" smtClean="0"/>
          </a:p>
          <a:p>
            <a:pPr marL="457200" indent="-457200">
              <a:buNone/>
            </a:pPr>
            <a:endParaRPr lang="en-US" dirty="0" smtClean="0"/>
          </a:p>
          <a:p>
            <a:pPr marL="457200" indent="-457200">
              <a:buNone/>
            </a:pPr>
            <a:endParaRPr lang="en-US" dirty="0"/>
          </a:p>
        </p:txBody>
      </p:sp>
      <p:graphicFrame>
        <p:nvGraphicFramePr>
          <p:cNvPr id="8" name="Content Placeholder 7"/>
          <p:cNvGraphicFramePr>
            <a:graphicFrameLocks noGrp="1"/>
          </p:cNvGraphicFramePr>
          <p:nvPr>
            <p:ph sz="quarter" idx="4"/>
          </p:nvPr>
        </p:nvGraphicFramePr>
        <p:xfrm>
          <a:off x="304800" y="2514600"/>
          <a:ext cx="8610600" cy="4191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advClick="0" advTm="25132">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normAutofit/>
          </a:bodyPr>
          <a:lstStyle/>
          <a:p>
            <a:pPr algn="ctr"/>
            <a:r>
              <a:rPr lang="en-US" sz="5200" u="sng" dirty="0" smtClean="0">
                <a:ln w="635">
                  <a:noFill/>
                </a:ln>
                <a:solidFill>
                  <a:srgbClr val="5F7DB3"/>
                </a:solidFill>
                <a:effectLst>
                  <a:outerShdw blurRad="38100" dist="38100" dir="2700000" algn="tl">
                    <a:srgbClr val="000000">
                      <a:alpha val="43137"/>
                    </a:srgbClr>
                  </a:outerShdw>
                </a:effectLst>
              </a:rPr>
              <a:t>Conflict Resolution: Definition</a:t>
            </a:r>
            <a:endParaRPr lang="en-US" sz="5200" dirty="0"/>
          </a:p>
        </p:txBody>
      </p:sp>
      <p:graphicFrame>
        <p:nvGraphicFramePr>
          <p:cNvPr id="4" name="Content Placeholder 3"/>
          <p:cNvGraphicFramePr>
            <a:graphicFrameLocks noGrp="1"/>
          </p:cNvGraphicFramePr>
          <p:nvPr>
            <p:ph idx="1"/>
          </p:nvPr>
        </p:nvGraphicFramePr>
        <p:xfrm>
          <a:off x="1524000" y="2667000"/>
          <a:ext cx="5943600" cy="2819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advClick="0" advTm="11949">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noAutofit/>
          </a:bodyPr>
          <a:lstStyle/>
          <a:p>
            <a:pPr algn="ctr"/>
            <a:r>
              <a:rPr lang="en-US" sz="5200" u="sng" dirty="0" smtClean="0">
                <a:ln w="635">
                  <a:noFill/>
                </a:ln>
                <a:solidFill>
                  <a:srgbClr val="5F7DB3"/>
                </a:solidFill>
                <a:effectLst>
                  <a:outerShdw blurRad="38100" dist="38100" dir="2700000" algn="tl">
                    <a:srgbClr val="000000">
                      <a:alpha val="43137"/>
                    </a:srgbClr>
                  </a:outerShdw>
                </a:effectLst>
              </a:rPr>
              <a:t>Conflict Resolution: Definition</a:t>
            </a:r>
            <a:endParaRPr lang="en-US" sz="5200" dirty="0"/>
          </a:p>
        </p:txBody>
      </p:sp>
      <p:sp>
        <p:nvSpPr>
          <p:cNvPr id="3" name="Content Placeholder 2"/>
          <p:cNvSpPr>
            <a:spLocks noGrp="1"/>
          </p:cNvSpPr>
          <p:nvPr>
            <p:ph idx="1"/>
          </p:nvPr>
        </p:nvSpPr>
        <p:spPr/>
        <p:txBody>
          <a:bodyPr>
            <a:normAutofit/>
          </a:bodyPr>
          <a:lstStyle/>
          <a:p>
            <a:r>
              <a:rPr lang="en-US" i="1" dirty="0" smtClean="0"/>
              <a:t>Conflict</a:t>
            </a:r>
            <a:r>
              <a:rPr lang="en-US" dirty="0" smtClean="0"/>
              <a:t> is simply defined as an occurrence when 2 or more people cannot agree on something (“Conflict Resolution Activities,” </a:t>
            </a:r>
            <a:r>
              <a:rPr lang="en-US" dirty="0" smtClean="0"/>
              <a:t>n.d</a:t>
            </a:r>
            <a:r>
              <a:rPr lang="en-US" dirty="0" smtClean="0"/>
              <a:t>.).</a:t>
            </a:r>
          </a:p>
          <a:p>
            <a:endParaRPr lang="en-US" dirty="0" smtClean="0"/>
          </a:p>
          <a:p>
            <a:r>
              <a:rPr lang="en-US" dirty="0" smtClean="0"/>
              <a:t>Therefore, </a:t>
            </a:r>
            <a:r>
              <a:rPr lang="en-US" i="1" dirty="0" smtClean="0"/>
              <a:t>conflict resolution</a:t>
            </a:r>
            <a:r>
              <a:rPr lang="en-US" dirty="0" smtClean="0"/>
              <a:t> is an attempt to resolve this disagreement. </a:t>
            </a:r>
          </a:p>
          <a:p>
            <a:pPr>
              <a:buNone/>
            </a:pPr>
            <a:endParaRPr lang="en-US" dirty="0" smtClean="0"/>
          </a:p>
          <a:p>
            <a:pPr lvl="2">
              <a:buNone/>
            </a:pPr>
            <a:endParaRPr lang="en-US" dirty="0" smtClean="0"/>
          </a:p>
          <a:p>
            <a:pPr lvl="1"/>
            <a:endParaRPr lang="en-US" dirty="0"/>
          </a:p>
        </p:txBody>
      </p:sp>
    </p:spTree>
  </p:cSld>
  <p:clrMapOvr>
    <a:masterClrMapping/>
  </p:clrMapOvr>
  <p:transition spd="slow" advClick="0" advTm="15350">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noAutofit/>
          </a:bodyPr>
          <a:lstStyle/>
          <a:p>
            <a:pPr algn="ctr"/>
            <a:r>
              <a:rPr lang="en-US" sz="5200" u="sng" dirty="0" smtClean="0">
                <a:ln w="635">
                  <a:noFill/>
                </a:ln>
                <a:solidFill>
                  <a:srgbClr val="5F7DB3"/>
                </a:solidFill>
                <a:effectLst>
                  <a:outerShdw blurRad="38100" dist="38100" dir="2700000" algn="tl">
                    <a:srgbClr val="000000">
                      <a:alpha val="43137"/>
                    </a:srgbClr>
                  </a:outerShdw>
                </a:effectLst>
              </a:rPr>
              <a:t>Conflict Resolution: Definition</a:t>
            </a:r>
            <a:endParaRPr lang="en-US" sz="5200" dirty="0"/>
          </a:p>
        </p:txBody>
      </p:sp>
      <p:sp>
        <p:nvSpPr>
          <p:cNvPr id="3" name="Content Placeholder 2"/>
          <p:cNvSpPr>
            <a:spLocks noGrp="1"/>
          </p:cNvSpPr>
          <p:nvPr>
            <p:ph idx="1"/>
          </p:nvPr>
        </p:nvSpPr>
        <p:spPr/>
        <p:txBody>
          <a:bodyPr>
            <a:normAutofit/>
          </a:bodyPr>
          <a:lstStyle/>
          <a:p>
            <a:r>
              <a:rPr lang="en-US" dirty="0" smtClean="0"/>
              <a:t>According to Deutsch (1973), </a:t>
            </a:r>
            <a:r>
              <a:rPr lang="en-US" i="1" dirty="0" smtClean="0"/>
              <a:t>conflict</a:t>
            </a:r>
            <a:r>
              <a:rPr lang="en-US" dirty="0" smtClean="0"/>
              <a:t> exists when the following occurs:</a:t>
            </a:r>
          </a:p>
          <a:p>
            <a:pPr>
              <a:buNone/>
            </a:pPr>
            <a:endParaRPr lang="en-US" dirty="0" smtClean="0"/>
          </a:p>
          <a:p>
            <a:pPr lvl="1"/>
            <a:r>
              <a:rPr lang="en-US" dirty="0" smtClean="0"/>
              <a:t>I</a:t>
            </a:r>
            <a:r>
              <a:rPr lang="en-US" dirty="0" smtClean="0"/>
              <a:t>ncompatible activities take place</a:t>
            </a:r>
          </a:p>
          <a:p>
            <a:pPr lvl="1">
              <a:buNone/>
            </a:pPr>
            <a:endParaRPr lang="en-US" dirty="0" smtClean="0"/>
          </a:p>
          <a:p>
            <a:pPr lvl="2"/>
            <a:r>
              <a:rPr lang="en-US" dirty="0" smtClean="0"/>
              <a:t>An i</a:t>
            </a:r>
            <a:r>
              <a:rPr lang="en-US" i="1" dirty="0" smtClean="0"/>
              <a:t>ncompatible activity </a:t>
            </a:r>
            <a:r>
              <a:rPr lang="en-US" dirty="0" smtClean="0"/>
              <a:t>is one that prevents, blocks, or interferes with the occurrence and/or effectiveness of another activity. </a:t>
            </a:r>
          </a:p>
          <a:p>
            <a:pPr lvl="2">
              <a:buNone/>
            </a:pPr>
            <a:endParaRPr lang="en-US" dirty="0" smtClean="0"/>
          </a:p>
          <a:p>
            <a:pPr lvl="1"/>
            <a:endParaRPr lang="en-US" dirty="0"/>
          </a:p>
        </p:txBody>
      </p:sp>
    </p:spTree>
  </p:cSld>
  <p:clrMapOvr>
    <a:masterClrMapping/>
  </p:clrMapOvr>
  <p:transition spd="slow" advClick="0" advTm="16240">
    <p:fade thruBlk="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7249</TotalTime>
  <Words>2871</Words>
  <Application>Microsoft Office PowerPoint</Application>
  <PresentationFormat>On-screen Show (4:3)</PresentationFormat>
  <Paragraphs>451</Paragraphs>
  <Slides>42</Slides>
  <Notes>5</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Flow</vt:lpstr>
      <vt:lpstr>Conflict Resolution</vt:lpstr>
      <vt:lpstr>Conflict Resolution: Objectives</vt:lpstr>
      <vt:lpstr>Conflict Resolution: Problem Statement</vt:lpstr>
      <vt:lpstr>Conflict Resolution: Problem Statement</vt:lpstr>
      <vt:lpstr>Conflict Resolution: Problem Statement</vt:lpstr>
      <vt:lpstr>Conflict Resolution: Problem Statement</vt:lpstr>
      <vt:lpstr>Conflict Resolution: Definition</vt:lpstr>
      <vt:lpstr>Conflict Resolution: Definition</vt:lpstr>
      <vt:lpstr>Conflict Resolution: Definition</vt:lpstr>
      <vt:lpstr>Conflict Resolution: Definition</vt:lpstr>
      <vt:lpstr>Conflict Resolution: Definition</vt:lpstr>
      <vt:lpstr>Conflict Resolution: Definition</vt:lpstr>
      <vt:lpstr>Conflict Resolution: The Research</vt:lpstr>
      <vt:lpstr>Conflict Resolution: The Research</vt:lpstr>
      <vt:lpstr>Conflict Resolution: The Research</vt:lpstr>
      <vt:lpstr>Conflict Resolution: The Research</vt:lpstr>
      <vt:lpstr>Conflict Resolution: The Research</vt:lpstr>
      <vt:lpstr>Conflict Resolution: The Research</vt:lpstr>
      <vt:lpstr>Conflict Resolution: The Research</vt:lpstr>
      <vt:lpstr>Conflict Resolution: The Research</vt:lpstr>
      <vt:lpstr>Conflict Resolution: The Research</vt:lpstr>
      <vt:lpstr>Conflict Resolution: The Research</vt:lpstr>
      <vt:lpstr>Conflict Resolution: The Research</vt:lpstr>
      <vt:lpstr>Conflict Resolution: The Research</vt:lpstr>
      <vt:lpstr>Conflict Resolution: The Research</vt:lpstr>
      <vt:lpstr>Conflict Resolution: The Research</vt:lpstr>
      <vt:lpstr>Conflict Resolution: The Research</vt:lpstr>
      <vt:lpstr>Conflict Resolution: The Research</vt:lpstr>
      <vt:lpstr>Conflict Resolution: The Research</vt:lpstr>
      <vt:lpstr>Conflict Resolution: The Research</vt:lpstr>
      <vt:lpstr>Conflict Resolution: The Research</vt:lpstr>
      <vt:lpstr>Conflict Resolution: The Research</vt:lpstr>
      <vt:lpstr>Conflict Resolution: The Research</vt:lpstr>
      <vt:lpstr>Conflict Resolution: The Research</vt:lpstr>
      <vt:lpstr>Conflict Resolution: Implications</vt:lpstr>
      <vt:lpstr>Conflict Resolution: Implications</vt:lpstr>
      <vt:lpstr>Conflict Resolution: Implications</vt:lpstr>
      <vt:lpstr>Conflict Resolution: Conclusion</vt:lpstr>
      <vt:lpstr>Conflict Resolution: Conclusion</vt:lpstr>
      <vt:lpstr>The End </vt:lpstr>
      <vt:lpstr>Conflict Resolution: References </vt:lpstr>
      <vt:lpstr>Conflict Resolution: Additional Resources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amy strange</dc:creator>
  <cp:lastModifiedBy>amy strange</cp:lastModifiedBy>
  <cp:revision>231</cp:revision>
  <dcterms:created xsi:type="dcterms:W3CDTF">2010-07-23T04:24:32Z</dcterms:created>
  <dcterms:modified xsi:type="dcterms:W3CDTF">2010-07-28T05:37:05Z</dcterms:modified>
</cp:coreProperties>
</file>