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7" r:id="rId3"/>
    <p:sldId id="277" r:id="rId4"/>
    <p:sldId id="261" r:id="rId5"/>
    <p:sldId id="262" r:id="rId6"/>
    <p:sldId id="258" r:id="rId7"/>
    <p:sldId id="263" r:id="rId8"/>
    <p:sldId id="271" r:id="rId9"/>
    <p:sldId id="264" r:id="rId10"/>
    <p:sldId id="275" r:id="rId11"/>
    <p:sldId id="265" r:id="rId12"/>
    <p:sldId id="276" r:id="rId13"/>
    <p:sldId id="266" r:id="rId14"/>
    <p:sldId id="267" r:id="rId15"/>
    <p:sldId id="268" r:id="rId16"/>
    <p:sldId id="269" r:id="rId17"/>
    <p:sldId id="270" r:id="rId18"/>
    <p:sldId id="280" r:id="rId19"/>
    <p:sldId id="281" r:id="rId20"/>
    <p:sldId id="282" r:id="rId21"/>
    <p:sldId id="278" r:id="rId22"/>
    <p:sldId id="259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86" autoAdjust="0"/>
    <p:restoredTop sz="94660"/>
  </p:normalViewPr>
  <p:slideViewPr>
    <p:cSldViewPr>
      <p:cViewPr varScale="1">
        <p:scale>
          <a:sx n="74" d="100"/>
          <a:sy n="74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E20D9-B8B4-4C03-A9C6-AC45CD24B838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001718-0A9B-4F56-8F85-DFA7496F3BBA}">
      <dgm:prSet phldrT="[Text]"/>
      <dgm:spPr/>
      <dgm:t>
        <a:bodyPr/>
        <a:lstStyle/>
        <a:p>
          <a:r>
            <a:rPr lang="en-US" b="1" dirty="0" smtClean="0"/>
            <a:t>Democratic Equality</a:t>
          </a:r>
          <a:endParaRPr lang="en-US" b="1" dirty="0"/>
        </a:p>
      </dgm:t>
    </dgm:pt>
    <dgm:pt modelId="{C0783D1C-6549-47B0-8811-C122C6EA8E28}" type="parTrans" cxnId="{F2B8AE38-F8F2-46F7-A97A-E95A9D942723}">
      <dgm:prSet/>
      <dgm:spPr/>
      <dgm:t>
        <a:bodyPr/>
        <a:lstStyle/>
        <a:p>
          <a:endParaRPr lang="en-US" b="1"/>
        </a:p>
      </dgm:t>
    </dgm:pt>
    <dgm:pt modelId="{DC615CF8-271A-4AA0-92DA-617230FF31F2}" type="sibTrans" cxnId="{F2B8AE38-F8F2-46F7-A97A-E95A9D942723}">
      <dgm:prSet/>
      <dgm:spPr/>
      <dgm:t>
        <a:bodyPr/>
        <a:lstStyle/>
        <a:p>
          <a:endParaRPr lang="en-US" b="1"/>
        </a:p>
      </dgm:t>
    </dgm:pt>
    <dgm:pt modelId="{6E1E51C1-0E68-4DC8-8282-9CE79ED1C7E8}">
      <dgm:prSet phldrT="[Text]" custT="1"/>
      <dgm:spPr/>
      <dgm:t>
        <a:bodyPr/>
        <a:lstStyle/>
        <a:p>
          <a:r>
            <a:rPr lang="en-US" sz="1600" b="0" dirty="0" smtClean="0"/>
            <a:t>The goal of education is to prepare students to compete for desirable social positions in society.</a:t>
          </a:r>
          <a:endParaRPr lang="en-US" sz="1600" b="0" dirty="0"/>
        </a:p>
      </dgm:t>
    </dgm:pt>
    <dgm:pt modelId="{F3A7515D-6A2E-473B-8612-D63FB06A50AC}" type="parTrans" cxnId="{67197705-F02C-4D1A-A70E-0601713DEDE3}">
      <dgm:prSet/>
      <dgm:spPr/>
      <dgm:t>
        <a:bodyPr/>
        <a:lstStyle/>
        <a:p>
          <a:endParaRPr lang="en-US" b="1" dirty="0"/>
        </a:p>
      </dgm:t>
    </dgm:pt>
    <dgm:pt modelId="{9D0DF259-5361-4525-9389-E64E1A1451AD}" type="sibTrans" cxnId="{67197705-F02C-4D1A-A70E-0601713DEDE3}">
      <dgm:prSet/>
      <dgm:spPr/>
      <dgm:t>
        <a:bodyPr/>
        <a:lstStyle/>
        <a:p>
          <a:endParaRPr lang="en-US" b="1"/>
        </a:p>
      </dgm:t>
    </dgm:pt>
    <dgm:pt modelId="{58C39514-E8A2-4C35-9D88-5C31208F9D51}">
      <dgm:prSet phldrT="[Text]"/>
      <dgm:spPr/>
      <dgm:t>
        <a:bodyPr/>
        <a:lstStyle/>
        <a:p>
          <a:r>
            <a:rPr lang="en-US" b="1" dirty="0" smtClean="0"/>
            <a:t>Social Efficiency </a:t>
          </a:r>
          <a:endParaRPr lang="en-US" b="1" dirty="0"/>
        </a:p>
      </dgm:t>
    </dgm:pt>
    <dgm:pt modelId="{9F839D9A-DAA6-44C5-91B5-2CD65564329F}" type="parTrans" cxnId="{F228566A-FCB4-4DAD-8DE8-08D7C0F4A7D6}">
      <dgm:prSet/>
      <dgm:spPr/>
      <dgm:t>
        <a:bodyPr/>
        <a:lstStyle/>
        <a:p>
          <a:endParaRPr lang="en-US"/>
        </a:p>
      </dgm:t>
    </dgm:pt>
    <dgm:pt modelId="{B3289088-92B2-4AAE-9C96-190D6D33C69F}" type="sibTrans" cxnId="{F228566A-FCB4-4DAD-8DE8-08D7C0F4A7D6}">
      <dgm:prSet/>
      <dgm:spPr/>
      <dgm:t>
        <a:bodyPr/>
        <a:lstStyle/>
        <a:p>
          <a:endParaRPr lang="en-US"/>
        </a:p>
      </dgm:t>
    </dgm:pt>
    <dgm:pt modelId="{4AB5071B-176F-417E-9EF1-92E8969558E0}">
      <dgm:prSet phldrT="[Text]"/>
      <dgm:spPr/>
      <dgm:t>
        <a:bodyPr/>
        <a:lstStyle/>
        <a:p>
          <a:r>
            <a:rPr lang="en-US" b="1" dirty="0" smtClean="0"/>
            <a:t>Social Mobility </a:t>
          </a:r>
          <a:endParaRPr lang="en-US" b="1" dirty="0"/>
        </a:p>
      </dgm:t>
    </dgm:pt>
    <dgm:pt modelId="{C532A3D1-09A2-4BA5-9FD2-570A9B794EAF}" type="parTrans" cxnId="{25A318C8-5089-4527-8D53-2902AB20A636}">
      <dgm:prSet/>
      <dgm:spPr/>
      <dgm:t>
        <a:bodyPr/>
        <a:lstStyle/>
        <a:p>
          <a:endParaRPr lang="en-US"/>
        </a:p>
      </dgm:t>
    </dgm:pt>
    <dgm:pt modelId="{091D65CE-EB14-4ACE-AF28-5AE3334FF4E2}" type="sibTrans" cxnId="{25A318C8-5089-4527-8D53-2902AB20A636}">
      <dgm:prSet/>
      <dgm:spPr/>
      <dgm:t>
        <a:bodyPr/>
        <a:lstStyle/>
        <a:p>
          <a:endParaRPr lang="en-US"/>
        </a:p>
      </dgm:t>
    </dgm:pt>
    <dgm:pt modelId="{D35E4150-4AC4-49A7-8A98-39C22E7A9E0A}">
      <dgm:prSet phldrT="[Text]" custT="1"/>
      <dgm:spPr/>
      <dgm:t>
        <a:bodyPr/>
        <a:lstStyle/>
        <a:p>
          <a:r>
            <a:rPr lang="en-US" sz="1600" b="0" dirty="0" smtClean="0"/>
            <a:t>The goal of education is to prepare students so that they can participate and be successful in the workforce.</a:t>
          </a:r>
          <a:endParaRPr lang="en-US" sz="1600" b="0" dirty="0"/>
        </a:p>
      </dgm:t>
    </dgm:pt>
    <dgm:pt modelId="{80B1ECA3-7122-4C29-8D49-FA8B2021C9D4}" type="parTrans" cxnId="{39F19014-A776-4BBD-A9BA-03C517151E01}">
      <dgm:prSet/>
      <dgm:spPr/>
      <dgm:t>
        <a:bodyPr/>
        <a:lstStyle/>
        <a:p>
          <a:endParaRPr lang="en-US"/>
        </a:p>
      </dgm:t>
    </dgm:pt>
    <dgm:pt modelId="{BE0B77EC-62D9-40CE-B0DB-326015706E34}" type="sibTrans" cxnId="{39F19014-A776-4BBD-A9BA-03C517151E01}">
      <dgm:prSet/>
      <dgm:spPr/>
      <dgm:t>
        <a:bodyPr/>
        <a:lstStyle/>
        <a:p>
          <a:endParaRPr lang="en-US"/>
        </a:p>
      </dgm:t>
    </dgm:pt>
    <dgm:pt modelId="{D6623D72-3BE8-45CB-8C9B-4F3DAFCB8D45}">
      <dgm:prSet phldrT="[Text]" custT="1"/>
      <dgm:spPr/>
      <dgm:t>
        <a:bodyPr/>
        <a:lstStyle/>
        <a:p>
          <a:r>
            <a:rPr lang="en-US" sz="1600" b="0" dirty="0" smtClean="0"/>
            <a:t>The goal of education is to prepare students to become democratic citizens who contribute to the public good of society. </a:t>
          </a:r>
          <a:endParaRPr lang="en-US" sz="1600" b="0" dirty="0"/>
        </a:p>
      </dgm:t>
    </dgm:pt>
    <dgm:pt modelId="{2CE51C2E-A5B5-42AA-9038-E43BF60F0715}" type="parTrans" cxnId="{DED380F2-8064-49AA-A02D-AEA9009E500F}">
      <dgm:prSet/>
      <dgm:spPr/>
      <dgm:t>
        <a:bodyPr/>
        <a:lstStyle/>
        <a:p>
          <a:endParaRPr lang="en-US"/>
        </a:p>
      </dgm:t>
    </dgm:pt>
    <dgm:pt modelId="{B976AB59-0763-4BC6-A74D-B1814BDF4334}" type="sibTrans" cxnId="{DED380F2-8064-49AA-A02D-AEA9009E500F}">
      <dgm:prSet/>
      <dgm:spPr/>
      <dgm:t>
        <a:bodyPr/>
        <a:lstStyle/>
        <a:p>
          <a:endParaRPr lang="en-US"/>
        </a:p>
      </dgm:t>
    </dgm:pt>
    <dgm:pt modelId="{8069B940-8E11-408A-9B2C-0CC9E3A1EA28}" type="pres">
      <dgm:prSet presAssocID="{C94E20D9-B8B4-4C03-A9C6-AC45CD24B838}" presName="linearFlow" presStyleCnt="0">
        <dgm:presLayoutVars>
          <dgm:dir/>
          <dgm:animLvl val="lvl"/>
          <dgm:resizeHandles val="exact"/>
        </dgm:presLayoutVars>
      </dgm:prSet>
      <dgm:spPr/>
    </dgm:pt>
    <dgm:pt modelId="{26CBC37E-1B9D-4481-A139-B6B9235A55C1}" type="pres">
      <dgm:prSet presAssocID="{4C001718-0A9B-4F56-8F85-DFA7496F3BBA}" presName="composite" presStyleCnt="0"/>
      <dgm:spPr/>
    </dgm:pt>
    <dgm:pt modelId="{DF7B9BE5-B995-434B-8183-C7A89D943286}" type="pres">
      <dgm:prSet presAssocID="{4C001718-0A9B-4F56-8F85-DFA7496F3BB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A9226-5AAE-4657-B997-8121E09E5E12}" type="pres">
      <dgm:prSet presAssocID="{4C001718-0A9B-4F56-8F85-DFA7496F3BB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1E724-7D3B-4C9C-BCDF-08A7E3DD119D}" type="pres">
      <dgm:prSet presAssocID="{DC615CF8-271A-4AA0-92DA-617230FF31F2}" presName="sp" presStyleCnt="0"/>
      <dgm:spPr/>
    </dgm:pt>
    <dgm:pt modelId="{B177A711-E24B-4F8A-90E9-02AC5AA3AFDA}" type="pres">
      <dgm:prSet presAssocID="{58C39514-E8A2-4C35-9D88-5C31208F9D51}" presName="composite" presStyleCnt="0"/>
      <dgm:spPr/>
    </dgm:pt>
    <dgm:pt modelId="{AA8DDA60-C64B-46F7-B77D-E67A550A9671}" type="pres">
      <dgm:prSet presAssocID="{58C39514-E8A2-4C35-9D88-5C31208F9D5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260A91A-2833-44CF-867B-72ED8A647EF8}" type="pres">
      <dgm:prSet presAssocID="{58C39514-E8A2-4C35-9D88-5C31208F9D5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B366E-59BD-4036-91B6-B42AAB5E568E}" type="pres">
      <dgm:prSet presAssocID="{B3289088-92B2-4AAE-9C96-190D6D33C69F}" presName="sp" presStyleCnt="0"/>
      <dgm:spPr/>
    </dgm:pt>
    <dgm:pt modelId="{263ED81D-F5CA-4729-A507-485ED5587282}" type="pres">
      <dgm:prSet presAssocID="{4AB5071B-176F-417E-9EF1-92E8969558E0}" presName="composite" presStyleCnt="0"/>
      <dgm:spPr/>
    </dgm:pt>
    <dgm:pt modelId="{01BDC7F9-2682-4BAB-A2F0-4174B12B6138}" type="pres">
      <dgm:prSet presAssocID="{4AB5071B-176F-417E-9EF1-92E8969558E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BE74E9E-9919-4409-9630-B017D5F78568}" type="pres">
      <dgm:prSet presAssocID="{4AB5071B-176F-417E-9EF1-92E8969558E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28566A-FCB4-4DAD-8DE8-08D7C0F4A7D6}" srcId="{C94E20D9-B8B4-4C03-A9C6-AC45CD24B838}" destId="{58C39514-E8A2-4C35-9D88-5C31208F9D51}" srcOrd="1" destOrd="0" parTransId="{9F839D9A-DAA6-44C5-91B5-2CD65564329F}" sibTransId="{B3289088-92B2-4AAE-9C96-190D6D33C69F}"/>
    <dgm:cxn modelId="{25A318C8-5089-4527-8D53-2902AB20A636}" srcId="{C94E20D9-B8B4-4C03-A9C6-AC45CD24B838}" destId="{4AB5071B-176F-417E-9EF1-92E8969558E0}" srcOrd="2" destOrd="0" parTransId="{C532A3D1-09A2-4BA5-9FD2-570A9B794EAF}" sibTransId="{091D65CE-EB14-4ACE-AF28-5AE3334FF4E2}"/>
    <dgm:cxn modelId="{28140A0E-6A4B-4D1D-BAA3-4E3A7692CEAA}" type="presOf" srcId="{C94E20D9-B8B4-4C03-A9C6-AC45CD24B838}" destId="{8069B940-8E11-408A-9B2C-0CC9E3A1EA28}" srcOrd="0" destOrd="0" presId="urn:microsoft.com/office/officeart/2005/8/layout/chevron2"/>
    <dgm:cxn modelId="{7F0C90AD-2D72-4DE4-ABED-39C7E6A8EF09}" type="presOf" srcId="{58C39514-E8A2-4C35-9D88-5C31208F9D51}" destId="{AA8DDA60-C64B-46F7-B77D-E67A550A9671}" srcOrd="0" destOrd="0" presId="urn:microsoft.com/office/officeart/2005/8/layout/chevron2"/>
    <dgm:cxn modelId="{AF4C6416-D75F-4273-A37E-E03684DEECD6}" type="presOf" srcId="{D6623D72-3BE8-45CB-8C9B-4F3DAFCB8D45}" destId="{DF5A9226-5AAE-4657-B997-8121E09E5E12}" srcOrd="0" destOrd="0" presId="urn:microsoft.com/office/officeart/2005/8/layout/chevron2"/>
    <dgm:cxn modelId="{67197705-F02C-4D1A-A70E-0601713DEDE3}" srcId="{4AB5071B-176F-417E-9EF1-92E8969558E0}" destId="{6E1E51C1-0E68-4DC8-8282-9CE79ED1C7E8}" srcOrd="0" destOrd="0" parTransId="{F3A7515D-6A2E-473B-8612-D63FB06A50AC}" sibTransId="{9D0DF259-5361-4525-9389-E64E1A1451AD}"/>
    <dgm:cxn modelId="{30326208-5FB6-4CBF-880D-73AB24B91326}" type="presOf" srcId="{4AB5071B-176F-417E-9EF1-92E8969558E0}" destId="{01BDC7F9-2682-4BAB-A2F0-4174B12B6138}" srcOrd="0" destOrd="0" presId="urn:microsoft.com/office/officeart/2005/8/layout/chevron2"/>
    <dgm:cxn modelId="{DED380F2-8064-49AA-A02D-AEA9009E500F}" srcId="{4C001718-0A9B-4F56-8F85-DFA7496F3BBA}" destId="{D6623D72-3BE8-45CB-8C9B-4F3DAFCB8D45}" srcOrd="0" destOrd="0" parTransId="{2CE51C2E-A5B5-42AA-9038-E43BF60F0715}" sibTransId="{B976AB59-0763-4BC6-A74D-B1814BDF4334}"/>
    <dgm:cxn modelId="{F2B8AE38-F8F2-46F7-A97A-E95A9D942723}" srcId="{C94E20D9-B8B4-4C03-A9C6-AC45CD24B838}" destId="{4C001718-0A9B-4F56-8F85-DFA7496F3BBA}" srcOrd="0" destOrd="0" parTransId="{C0783D1C-6549-47B0-8811-C122C6EA8E28}" sibTransId="{DC615CF8-271A-4AA0-92DA-617230FF31F2}"/>
    <dgm:cxn modelId="{64C35D21-1695-4E7F-BA31-CBE4D32AD164}" type="presOf" srcId="{4C001718-0A9B-4F56-8F85-DFA7496F3BBA}" destId="{DF7B9BE5-B995-434B-8183-C7A89D943286}" srcOrd="0" destOrd="0" presId="urn:microsoft.com/office/officeart/2005/8/layout/chevron2"/>
    <dgm:cxn modelId="{39F19014-A776-4BBD-A9BA-03C517151E01}" srcId="{58C39514-E8A2-4C35-9D88-5C31208F9D51}" destId="{D35E4150-4AC4-49A7-8A98-39C22E7A9E0A}" srcOrd="0" destOrd="0" parTransId="{80B1ECA3-7122-4C29-8D49-FA8B2021C9D4}" sibTransId="{BE0B77EC-62D9-40CE-B0DB-326015706E34}"/>
    <dgm:cxn modelId="{F87580FB-0C89-4FC3-939A-819D8FE352A4}" type="presOf" srcId="{D35E4150-4AC4-49A7-8A98-39C22E7A9E0A}" destId="{5260A91A-2833-44CF-867B-72ED8A647EF8}" srcOrd="0" destOrd="0" presId="urn:microsoft.com/office/officeart/2005/8/layout/chevron2"/>
    <dgm:cxn modelId="{E114B28A-02AA-4A4B-B050-FE1D5505E752}" type="presOf" srcId="{6E1E51C1-0E68-4DC8-8282-9CE79ED1C7E8}" destId="{BBE74E9E-9919-4409-9630-B017D5F78568}" srcOrd="0" destOrd="0" presId="urn:microsoft.com/office/officeart/2005/8/layout/chevron2"/>
    <dgm:cxn modelId="{E931FE5B-CAA4-4863-8654-78947F0047BB}" type="presParOf" srcId="{8069B940-8E11-408A-9B2C-0CC9E3A1EA28}" destId="{26CBC37E-1B9D-4481-A139-B6B9235A55C1}" srcOrd="0" destOrd="0" presId="urn:microsoft.com/office/officeart/2005/8/layout/chevron2"/>
    <dgm:cxn modelId="{9D34A130-971A-45EF-AD46-BDBF61A7C73E}" type="presParOf" srcId="{26CBC37E-1B9D-4481-A139-B6B9235A55C1}" destId="{DF7B9BE5-B995-434B-8183-C7A89D943286}" srcOrd="0" destOrd="0" presId="urn:microsoft.com/office/officeart/2005/8/layout/chevron2"/>
    <dgm:cxn modelId="{9905F0C9-278C-454E-966E-F7533E737DF5}" type="presParOf" srcId="{26CBC37E-1B9D-4481-A139-B6B9235A55C1}" destId="{DF5A9226-5AAE-4657-B997-8121E09E5E12}" srcOrd="1" destOrd="0" presId="urn:microsoft.com/office/officeart/2005/8/layout/chevron2"/>
    <dgm:cxn modelId="{E5F95F6B-44E0-4E1D-B205-6D8E325B4544}" type="presParOf" srcId="{8069B940-8E11-408A-9B2C-0CC9E3A1EA28}" destId="{AFC1E724-7D3B-4C9C-BCDF-08A7E3DD119D}" srcOrd="1" destOrd="0" presId="urn:microsoft.com/office/officeart/2005/8/layout/chevron2"/>
    <dgm:cxn modelId="{2B25D151-2301-475A-9399-48C1FE8F2ECD}" type="presParOf" srcId="{8069B940-8E11-408A-9B2C-0CC9E3A1EA28}" destId="{B177A711-E24B-4F8A-90E9-02AC5AA3AFDA}" srcOrd="2" destOrd="0" presId="urn:microsoft.com/office/officeart/2005/8/layout/chevron2"/>
    <dgm:cxn modelId="{78A31733-B4AA-4544-A8EA-0BA729C30408}" type="presParOf" srcId="{B177A711-E24B-4F8A-90E9-02AC5AA3AFDA}" destId="{AA8DDA60-C64B-46F7-B77D-E67A550A9671}" srcOrd="0" destOrd="0" presId="urn:microsoft.com/office/officeart/2005/8/layout/chevron2"/>
    <dgm:cxn modelId="{3E08D4B7-5DB9-4455-A40F-341E561EAC67}" type="presParOf" srcId="{B177A711-E24B-4F8A-90E9-02AC5AA3AFDA}" destId="{5260A91A-2833-44CF-867B-72ED8A647EF8}" srcOrd="1" destOrd="0" presId="urn:microsoft.com/office/officeart/2005/8/layout/chevron2"/>
    <dgm:cxn modelId="{795CEBF7-8A49-45D6-AA7A-581A96A424CD}" type="presParOf" srcId="{8069B940-8E11-408A-9B2C-0CC9E3A1EA28}" destId="{96CB366E-59BD-4036-91B6-B42AAB5E568E}" srcOrd="3" destOrd="0" presId="urn:microsoft.com/office/officeart/2005/8/layout/chevron2"/>
    <dgm:cxn modelId="{F8A36235-08E9-4479-A7EC-3CB76FEE62BF}" type="presParOf" srcId="{8069B940-8E11-408A-9B2C-0CC9E3A1EA28}" destId="{263ED81D-F5CA-4729-A507-485ED5587282}" srcOrd="4" destOrd="0" presId="urn:microsoft.com/office/officeart/2005/8/layout/chevron2"/>
    <dgm:cxn modelId="{373A38BF-DCD7-4508-81C2-636DAE7F2D06}" type="presParOf" srcId="{263ED81D-F5CA-4729-A507-485ED5587282}" destId="{01BDC7F9-2682-4BAB-A2F0-4174B12B6138}" srcOrd="0" destOrd="0" presId="urn:microsoft.com/office/officeart/2005/8/layout/chevron2"/>
    <dgm:cxn modelId="{74659F69-4F4E-40D5-AF53-D3F7E7F49EE8}" type="presParOf" srcId="{263ED81D-F5CA-4729-A507-485ED5587282}" destId="{BBE74E9E-9919-4409-9630-B017D5F78568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4E20D9-B8B4-4C03-A9C6-AC45CD24B838}" type="doc">
      <dgm:prSet loTypeId="urn:microsoft.com/office/officeart/2005/8/layout/radial5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001718-0A9B-4F56-8F85-DFA7496F3BBA}">
      <dgm:prSet phldrT="[Text]"/>
      <dgm:spPr/>
      <dgm:t>
        <a:bodyPr/>
        <a:lstStyle/>
        <a:p>
          <a:r>
            <a:rPr lang="en-US" b="1" dirty="0" smtClean="0"/>
            <a:t>Dimensions of Curriculum</a:t>
          </a:r>
          <a:endParaRPr lang="en-US" b="1" dirty="0"/>
        </a:p>
      </dgm:t>
    </dgm:pt>
    <dgm:pt modelId="{C0783D1C-6549-47B0-8811-C122C6EA8E28}" type="parTrans" cxnId="{F2B8AE38-F8F2-46F7-A97A-E95A9D942723}">
      <dgm:prSet/>
      <dgm:spPr/>
      <dgm:t>
        <a:bodyPr/>
        <a:lstStyle/>
        <a:p>
          <a:endParaRPr lang="en-US" b="1"/>
        </a:p>
      </dgm:t>
    </dgm:pt>
    <dgm:pt modelId="{DC615CF8-271A-4AA0-92DA-617230FF31F2}" type="sibTrans" cxnId="{F2B8AE38-F8F2-46F7-A97A-E95A9D942723}">
      <dgm:prSet/>
      <dgm:spPr/>
      <dgm:t>
        <a:bodyPr/>
        <a:lstStyle/>
        <a:p>
          <a:endParaRPr lang="en-US" b="1"/>
        </a:p>
      </dgm:t>
    </dgm:pt>
    <dgm:pt modelId="{6E1E51C1-0E68-4DC8-8282-9CE79ED1C7E8}">
      <dgm:prSet phldrT="[Text]" custT="1"/>
      <dgm:spPr/>
      <dgm:t>
        <a:bodyPr/>
        <a:lstStyle/>
        <a:p>
          <a:r>
            <a:rPr lang="en-US" sz="800" b="1" dirty="0" smtClean="0"/>
            <a:t>1. Philosophical </a:t>
          </a:r>
          <a:endParaRPr lang="en-US" sz="800" b="1" dirty="0"/>
        </a:p>
      </dgm:t>
    </dgm:pt>
    <dgm:pt modelId="{F3A7515D-6A2E-473B-8612-D63FB06A50AC}" type="parTrans" cxnId="{67197705-F02C-4D1A-A70E-0601713DEDE3}">
      <dgm:prSet/>
      <dgm:spPr/>
      <dgm:t>
        <a:bodyPr/>
        <a:lstStyle/>
        <a:p>
          <a:endParaRPr lang="en-US" b="1" dirty="0"/>
        </a:p>
      </dgm:t>
    </dgm:pt>
    <dgm:pt modelId="{9D0DF259-5361-4525-9389-E64E1A1451AD}" type="sibTrans" cxnId="{67197705-F02C-4D1A-A70E-0601713DEDE3}">
      <dgm:prSet/>
      <dgm:spPr/>
      <dgm:t>
        <a:bodyPr/>
        <a:lstStyle/>
        <a:p>
          <a:endParaRPr lang="en-US" b="1"/>
        </a:p>
      </dgm:t>
    </dgm:pt>
    <dgm:pt modelId="{A6D1741F-C7D9-484D-A71F-046FB562AEF6}">
      <dgm:prSet phldrT="[Text]" custT="1"/>
      <dgm:spPr/>
      <dgm:t>
        <a:bodyPr/>
        <a:lstStyle/>
        <a:p>
          <a:r>
            <a:rPr lang="en-US" sz="800" b="1" dirty="0" smtClean="0"/>
            <a:t>2. Historical </a:t>
          </a:r>
          <a:endParaRPr lang="en-US" sz="800" b="1" dirty="0"/>
        </a:p>
      </dgm:t>
    </dgm:pt>
    <dgm:pt modelId="{BABD0991-260B-461C-BF57-D765187C69D7}" type="parTrans" cxnId="{2CAFC2BC-38F0-499A-AF2E-30CC1CD84670}">
      <dgm:prSet/>
      <dgm:spPr/>
      <dgm:t>
        <a:bodyPr/>
        <a:lstStyle/>
        <a:p>
          <a:endParaRPr lang="en-US" b="1" dirty="0"/>
        </a:p>
      </dgm:t>
    </dgm:pt>
    <dgm:pt modelId="{2FD0A6A2-A1F0-409F-BE41-995553C3F7D5}" type="sibTrans" cxnId="{2CAFC2BC-38F0-499A-AF2E-30CC1CD84670}">
      <dgm:prSet/>
      <dgm:spPr/>
      <dgm:t>
        <a:bodyPr/>
        <a:lstStyle/>
        <a:p>
          <a:endParaRPr lang="en-US" b="1"/>
        </a:p>
      </dgm:t>
    </dgm:pt>
    <dgm:pt modelId="{9C8CD6A0-43FE-40C7-B8AA-14D266429D40}">
      <dgm:prSet phldrT="[Text]" custT="1"/>
      <dgm:spPr/>
      <dgm:t>
        <a:bodyPr/>
        <a:lstStyle/>
        <a:p>
          <a:r>
            <a:rPr lang="en-US" sz="800" b="1" dirty="0" smtClean="0"/>
            <a:t>3. Political </a:t>
          </a:r>
          <a:endParaRPr lang="en-US" sz="800" b="1" dirty="0"/>
        </a:p>
      </dgm:t>
    </dgm:pt>
    <dgm:pt modelId="{FF85051E-10CA-4E6D-8FBF-E8F227726BF8}" type="parTrans" cxnId="{F742A341-EE0B-4E01-8C35-B950394EBA2E}">
      <dgm:prSet/>
      <dgm:spPr/>
      <dgm:t>
        <a:bodyPr/>
        <a:lstStyle/>
        <a:p>
          <a:endParaRPr lang="en-US" b="1" dirty="0"/>
        </a:p>
      </dgm:t>
    </dgm:pt>
    <dgm:pt modelId="{8DAD8B79-4B99-4C98-B9F4-351EF4C55A85}" type="sibTrans" cxnId="{F742A341-EE0B-4E01-8C35-B950394EBA2E}">
      <dgm:prSet/>
      <dgm:spPr/>
      <dgm:t>
        <a:bodyPr/>
        <a:lstStyle/>
        <a:p>
          <a:endParaRPr lang="en-US" b="1"/>
        </a:p>
      </dgm:t>
    </dgm:pt>
    <dgm:pt modelId="{C8F7154B-DC85-4521-884D-BB9906691541}">
      <dgm:prSet phldrT="[Text]" custT="1"/>
      <dgm:spPr/>
      <dgm:t>
        <a:bodyPr/>
        <a:lstStyle/>
        <a:p>
          <a:r>
            <a:rPr lang="en-US" sz="800" b="1" dirty="0" smtClean="0"/>
            <a:t>4. Ethical / Moral </a:t>
          </a:r>
          <a:endParaRPr lang="en-US" sz="800" b="1" dirty="0"/>
        </a:p>
      </dgm:t>
    </dgm:pt>
    <dgm:pt modelId="{ADAEB841-4779-4EBE-9B59-CEE5F78FD2E6}" type="parTrans" cxnId="{E45C23EB-7CDE-4DF6-A34E-1C58A87DA96F}">
      <dgm:prSet/>
      <dgm:spPr/>
      <dgm:t>
        <a:bodyPr/>
        <a:lstStyle/>
        <a:p>
          <a:endParaRPr lang="en-US" b="1" dirty="0"/>
        </a:p>
      </dgm:t>
    </dgm:pt>
    <dgm:pt modelId="{C21280BE-E3B1-4172-B747-E4EDDA41473D}" type="sibTrans" cxnId="{E45C23EB-7CDE-4DF6-A34E-1C58A87DA96F}">
      <dgm:prSet/>
      <dgm:spPr/>
      <dgm:t>
        <a:bodyPr/>
        <a:lstStyle/>
        <a:p>
          <a:endParaRPr lang="en-US" b="1"/>
        </a:p>
      </dgm:t>
    </dgm:pt>
    <dgm:pt modelId="{B12E8CAD-9D35-45F2-B12A-C4222A4ECD5B}">
      <dgm:prSet phldrT="[Text]" custT="1"/>
      <dgm:spPr/>
      <dgm:t>
        <a:bodyPr/>
        <a:lstStyle/>
        <a:p>
          <a:r>
            <a:rPr lang="en-US" sz="800" b="1" dirty="0" smtClean="0"/>
            <a:t>5. Cultural </a:t>
          </a:r>
          <a:endParaRPr lang="en-US" sz="800" b="1" dirty="0"/>
        </a:p>
      </dgm:t>
    </dgm:pt>
    <dgm:pt modelId="{7B5A41B6-EC17-43BA-A5B5-6F9F67AC71E3}" type="parTrans" cxnId="{245CFC7C-1C35-44E7-8749-C897A495C0A6}">
      <dgm:prSet/>
      <dgm:spPr/>
      <dgm:t>
        <a:bodyPr/>
        <a:lstStyle/>
        <a:p>
          <a:endParaRPr lang="en-US" b="1" dirty="0"/>
        </a:p>
      </dgm:t>
    </dgm:pt>
    <dgm:pt modelId="{DA7DBCDD-8E71-40DE-B82A-99012CDE7A90}" type="sibTrans" cxnId="{245CFC7C-1C35-44E7-8749-C897A495C0A6}">
      <dgm:prSet/>
      <dgm:spPr/>
      <dgm:t>
        <a:bodyPr/>
        <a:lstStyle/>
        <a:p>
          <a:endParaRPr lang="en-US" b="1"/>
        </a:p>
      </dgm:t>
    </dgm:pt>
    <dgm:pt modelId="{FECFE478-A9C6-4822-B5D0-EF8B4E535756}">
      <dgm:prSet phldrT="[Text]" custT="1"/>
      <dgm:spPr/>
      <dgm:t>
        <a:bodyPr/>
        <a:lstStyle/>
        <a:p>
          <a:r>
            <a:rPr lang="en-US" sz="800" b="1" dirty="0" smtClean="0"/>
            <a:t>6. Global </a:t>
          </a:r>
          <a:endParaRPr lang="en-US" sz="800" b="1" dirty="0"/>
        </a:p>
      </dgm:t>
    </dgm:pt>
    <dgm:pt modelId="{2451E5E4-AF6A-4F01-BDCE-9F25B19E4E4A}" type="parTrans" cxnId="{BF317523-50A3-4781-9CDE-6C20D462931A}">
      <dgm:prSet/>
      <dgm:spPr/>
      <dgm:t>
        <a:bodyPr/>
        <a:lstStyle/>
        <a:p>
          <a:endParaRPr lang="en-US" b="1" dirty="0"/>
        </a:p>
      </dgm:t>
    </dgm:pt>
    <dgm:pt modelId="{83F6F193-F5AA-412D-BE05-FE8405409E00}" type="sibTrans" cxnId="{BF317523-50A3-4781-9CDE-6C20D462931A}">
      <dgm:prSet/>
      <dgm:spPr/>
      <dgm:t>
        <a:bodyPr/>
        <a:lstStyle/>
        <a:p>
          <a:endParaRPr lang="en-US" b="1"/>
        </a:p>
      </dgm:t>
    </dgm:pt>
    <dgm:pt modelId="{0C62A239-F732-4516-9985-4B36FC9148E6}">
      <dgm:prSet phldrT="[Text]" custT="1"/>
      <dgm:spPr/>
      <dgm:t>
        <a:bodyPr/>
        <a:lstStyle/>
        <a:p>
          <a:r>
            <a:rPr lang="en-US" sz="800" b="1" dirty="0" smtClean="0"/>
            <a:t>7. Technological </a:t>
          </a:r>
          <a:endParaRPr lang="en-US" sz="800" b="1" dirty="0"/>
        </a:p>
      </dgm:t>
    </dgm:pt>
    <dgm:pt modelId="{6A738BF9-6EE2-4096-A356-7DFDD82B3BD8}" type="parTrans" cxnId="{4D79442A-A5FE-4205-8A3A-A828148577C5}">
      <dgm:prSet/>
      <dgm:spPr/>
      <dgm:t>
        <a:bodyPr/>
        <a:lstStyle/>
        <a:p>
          <a:endParaRPr lang="en-US" b="1" dirty="0"/>
        </a:p>
      </dgm:t>
    </dgm:pt>
    <dgm:pt modelId="{E41DF2BF-3A00-4854-82F5-1DEA2FFB8B11}" type="sibTrans" cxnId="{4D79442A-A5FE-4205-8A3A-A828148577C5}">
      <dgm:prSet/>
      <dgm:spPr/>
      <dgm:t>
        <a:bodyPr/>
        <a:lstStyle/>
        <a:p>
          <a:endParaRPr lang="en-US" b="1"/>
        </a:p>
      </dgm:t>
    </dgm:pt>
    <dgm:pt modelId="{ECE56C81-8BF2-422C-9DB7-2D35BA3CBAC5}" type="pres">
      <dgm:prSet presAssocID="{C94E20D9-B8B4-4C03-A9C6-AC45CD24B83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1BFEEBF-390E-4255-ADC8-1842863F0EF4}" type="pres">
      <dgm:prSet presAssocID="{4C001718-0A9B-4F56-8F85-DFA7496F3BBA}" presName="centerShape" presStyleLbl="node0" presStyleIdx="0" presStyleCnt="1"/>
      <dgm:spPr/>
      <dgm:t>
        <a:bodyPr/>
        <a:lstStyle/>
        <a:p>
          <a:endParaRPr lang="en-US"/>
        </a:p>
      </dgm:t>
    </dgm:pt>
    <dgm:pt modelId="{1DA15FCF-63E7-437B-A4A6-E5A3CA055E47}" type="pres">
      <dgm:prSet presAssocID="{F3A7515D-6A2E-473B-8612-D63FB06A50AC}" presName="parTrans" presStyleLbl="sibTrans2D1" presStyleIdx="0" presStyleCnt="7"/>
      <dgm:spPr/>
    </dgm:pt>
    <dgm:pt modelId="{3CE2127E-C853-45E7-8350-8C7A488626D5}" type="pres">
      <dgm:prSet presAssocID="{F3A7515D-6A2E-473B-8612-D63FB06A50AC}" presName="connectorText" presStyleLbl="sibTrans2D1" presStyleIdx="0" presStyleCnt="7"/>
      <dgm:spPr/>
    </dgm:pt>
    <dgm:pt modelId="{A1E470C5-8445-4212-9D9E-B2BA8ED73D18}" type="pres">
      <dgm:prSet presAssocID="{6E1E51C1-0E68-4DC8-8282-9CE79ED1C7E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E7426-9184-49EB-8416-E17A4D6C5148}" type="pres">
      <dgm:prSet presAssocID="{BABD0991-260B-461C-BF57-D765187C69D7}" presName="parTrans" presStyleLbl="sibTrans2D1" presStyleIdx="1" presStyleCnt="7"/>
      <dgm:spPr/>
    </dgm:pt>
    <dgm:pt modelId="{5B00E68A-1F5B-45B5-B2F0-6A9599AA2871}" type="pres">
      <dgm:prSet presAssocID="{BABD0991-260B-461C-BF57-D765187C69D7}" presName="connectorText" presStyleLbl="sibTrans2D1" presStyleIdx="1" presStyleCnt="7"/>
      <dgm:spPr/>
    </dgm:pt>
    <dgm:pt modelId="{D084DB4F-B629-410C-9DED-A341BE018FDE}" type="pres">
      <dgm:prSet presAssocID="{A6D1741F-C7D9-484D-A71F-046FB562AEF6}" presName="node" presStyleLbl="node1" presStyleIdx="1" presStyleCnt="7">
        <dgm:presLayoutVars>
          <dgm:bulletEnabled val="1"/>
        </dgm:presLayoutVars>
      </dgm:prSet>
      <dgm:spPr/>
    </dgm:pt>
    <dgm:pt modelId="{394F2720-8E88-47AD-A9B0-17B9F2F6F772}" type="pres">
      <dgm:prSet presAssocID="{FF85051E-10CA-4E6D-8FBF-E8F227726BF8}" presName="parTrans" presStyleLbl="sibTrans2D1" presStyleIdx="2" presStyleCnt="7"/>
      <dgm:spPr/>
    </dgm:pt>
    <dgm:pt modelId="{1E5A9073-69B9-43C3-9FA8-9FDA0A3B263B}" type="pres">
      <dgm:prSet presAssocID="{FF85051E-10CA-4E6D-8FBF-E8F227726BF8}" presName="connectorText" presStyleLbl="sibTrans2D1" presStyleIdx="2" presStyleCnt="7"/>
      <dgm:spPr/>
    </dgm:pt>
    <dgm:pt modelId="{9F3F90D5-7D1F-42A9-BD2C-FBD45F0831F6}" type="pres">
      <dgm:prSet presAssocID="{9C8CD6A0-43FE-40C7-B8AA-14D266429D40}" presName="node" presStyleLbl="node1" presStyleIdx="2" presStyleCnt="7">
        <dgm:presLayoutVars>
          <dgm:bulletEnabled val="1"/>
        </dgm:presLayoutVars>
      </dgm:prSet>
      <dgm:spPr/>
    </dgm:pt>
    <dgm:pt modelId="{FF773B55-377B-490D-BEEC-5016B634CE15}" type="pres">
      <dgm:prSet presAssocID="{ADAEB841-4779-4EBE-9B59-CEE5F78FD2E6}" presName="parTrans" presStyleLbl="sibTrans2D1" presStyleIdx="3" presStyleCnt="7"/>
      <dgm:spPr/>
    </dgm:pt>
    <dgm:pt modelId="{4CEEF71F-EEF3-4EAD-A623-E016FAA0CAFF}" type="pres">
      <dgm:prSet presAssocID="{ADAEB841-4779-4EBE-9B59-CEE5F78FD2E6}" presName="connectorText" presStyleLbl="sibTrans2D1" presStyleIdx="3" presStyleCnt="7"/>
      <dgm:spPr/>
    </dgm:pt>
    <dgm:pt modelId="{3A1B3EEC-56AB-47A8-8362-3065AED678BF}" type="pres">
      <dgm:prSet presAssocID="{C8F7154B-DC85-4521-884D-BB990669154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7E852-73DA-4C31-9D7C-933E09467862}" type="pres">
      <dgm:prSet presAssocID="{7B5A41B6-EC17-43BA-A5B5-6F9F67AC71E3}" presName="parTrans" presStyleLbl="sibTrans2D1" presStyleIdx="4" presStyleCnt="7"/>
      <dgm:spPr/>
    </dgm:pt>
    <dgm:pt modelId="{DC776C3B-C3A4-4B55-A0FE-8D938CA52E30}" type="pres">
      <dgm:prSet presAssocID="{7B5A41B6-EC17-43BA-A5B5-6F9F67AC71E3}" presName="connectorText" presStyleLbl="sibTrans2D1" presStyleIdx="4" presStyleCnt="7"/>
      <dgm:spPr/>
    </dgm:pt>
    <dgm:pt modelId="{1AABC574-33BF-4059-8719-ED6322326263}" type="pres">
      <dgm:prSet presAssocID="{B12E8CAD-9D35-45F2-B12A-C4222A4ECD5B}" presName="node" presStyleLbl="node1" presStyleIdx="4" presStyleCnt="7">
        <dgm:presLayoutVars>
          <dgm:bulletEnabled val="1"/>
        </dgm:presLayoutVars>
      </dgm:prSet>
      <dgm:spPr/>
    </dgm:pt>
    <dgm:pt modelId="{248FAD18-AA0F-423B-A1C9-4A66A4D997B2}" type="pres">
      <dgm:prSet presAssocID="{2451E5E4-AF6A-4F01-BDCE-9F25B19E4E4A}" presName="parTrans" presStyleLbl="sibTrans2D1" presStyleIdx="5" presStyleCnt="7"/>
      <dgm:spPr/>
    </dgm:pt>
    <dgm:pt modelId="{28187B5F-0CCA-4D25-BD76-25C981FB876B}" type="pres">
      <dgm:prSet presAssocID="{2451E5E4-AF6A-4F01-BDCE-9F25B19E4E4A}" presName="connectorText" presStyleLbl="sibTrans2D1" presStyleIdx="5" presStyleCnt="7"/>
      <dgm:spPr/>
    </dgm:pt>
    <dgm:pt modelId="{D6C1221A-2849-4523-BF57-1DCF5EDBBF30}" type="pres">
      <dgm:prSet presAssocID="{FECFE478-A9C6-4822-B5D0-EF8B4E53575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E2E95-F339-4299-9D28-CA62950D2C51}" type="pres">
      <dgm:prSet presAssocID="{6A738BF9-6EE2-4096-A356-7DFDD82B3BD8}" presName="parTrans" presStyleLbl="sibTrans2D1" presStyleIdx="6" presStyleCnt="7"/>
      <dgm:spPr/>
    </dgm:pt>
    <dgm:pt modelId="{95A15078-876C-4ABD-BF74-A8F76A29BE30}" type="pres">
      <dgm:prSet presAssocID="{6A738BF9-6EE2-4096-A356-7DFDD82B3BD8}" presName="connectorText" presStyleLbl="sibTrans2D1" presStyleIdx="6" presStyleCnt="7"/>
      <dgm:spPr/>
    </dgm:pt>
    <dgm:pt modelId="{7B56B68F-8047-4B19-A267-DDF10579C241}" type="pres">
      <dgm:prSet presAssocID="{0C62A239-F732-4516-9985-4B36FC9148E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56E9ED-04FA-48E3-91CD-814581D8FE36}" type="presOf" srcId="{B12E8CAD-9D35-45F2-B12A-C4222A4ECD5B}" destId="{1AABC574-33BF-4059-8719-ED6322326263}" srcOrd="0" destOrd="0" presId="urn:microsoft.com/office/officeart/2005/8/layout/radial5"/>
    <dgm:cxn modelId="{B34F8808-77A0-476B-B509-392C82BB5FBF}" type="presOf" srcId="{C8F7154B-DC85-4521-884D-BB9906691541}" destId="{3A1B3EEC-56AB-47A8-8362-3065AED678BF}" srcOrd="0" destOrd="0" presId="urn:microsoft.com/office/officeart/2005/8/layout/radial5"/>
    <dgm:cxn modelId="{E855E8ED-316E-4854-840B-126E5626B6FA}" type="presOf" srcId="{6A738BF9-6EE2-4096-A356-7DFDD82B3BD8}" destId="{95A15078-876C-4ABD-BF74-A8F76A29BE30}" srcOrd="1" destOrd="0" presId="urn:microsoft.com/office/officeart/2005/8/layout/radial5"/>
    <dgm:cxn modelId="{67197705-F02C-4D1A-A70E-0601713DEDE3}" srcId="{4C001718-0A9B-4F56-8F85-DFA7496F3BBA}" destId="{6E1E51C1-0E68-4DC8-8282-9CE79ED1C7E8}" srcOrd="0" destOrd="0" parTransId="{F3A7515D-6A2E-473B-8612-D63FB06A50AC}" sibTransId="{9D0DF259-5361-4525-9389-E64E1A1451AD}"/>
    <dgm:cxn modelId="{1F4EC102-71B5-4632-B39B-702E65004FB7}" type="presOf" srcId="{7B5A41B6-EC17-43BA-A5B5-6F9F67AC71E3}" destId="{4C77E852-73DA-4C31-9D7C-933E09467862}" srcOrd="0" destOrd="0" presId="urn:microsoft.com/office/officeart/2005/8/layout/radial5"/>
    <dgm:cxn modelId="{31F849D1-F73E-4F50-BE15-63FCEEDC1105}" type="presOf" srcId="{FF85051E-10CA-4E6D-8FBF-E8F227726BF8}" destId="{1E5A9073-69B9-43C3-9FA8-9FDA0A3B263B}" srcOrd="1" destOrd="0" presId="urn:microsoft.com/office/officeart/2005/8/layout/radial5"/>
    <dgm:cxn modelId="{88A5717A-CD88-4AF6-A510-ECBB6A41E266}" type="presOf" srcId="{FF85051E-10CA-4E6D-8FBF-E8F227726BF8}" destId="{394F2720-8E88-47AD-A9B0-17B9F2F6F772}" srcOrd="0" destOrd="0" presId="urn:microsoft.com/office/officeart/2005/8/layout/radial5"/>
    <dgm:cxn modelId="{91BA2DEB-57ED-4968-A27C-276E61695E6C}" type="presOf" srcId="{2451E5E4-AF6A-4F01-BDCE-9F25B19E4E4A}" destId="{248FAD18-AA0F-423B-A1C9-4A66A4D997B2}" srcOrd="0" destOrd="0" presId="urn:microsoft.com/office/officeart/2005/8/layout/radial5"/>
    <dgm:cxn modelId="{5BD9CEA8-5A86-4579-BEB9-36030A4A1965}" type="presOf" srcId="{FECFE478-A9C6-4822-B5D0-EF8B4E535756}" destId="{D6C1221A-2849-4523-BF57-1DCF5EDBBF30}" srcOrd="0" destOrd="0" presId="urn:microsoft.com/office/officeart/2005/8/layout/radial5"/>
    <dgm:cxn modelId="{A5B321C6-4BE5-4E9F-96E3-AD01EE9D948C}" type="presOf" srcId="{6A738BF9-6EE2-4096-A356-7DFDD82B3BD8}" destId="{B7AE2E95-F339-4299-9D28-CA62950D2C51}" srcOrd="0" destOrd="0" presId="urn:microsoft.com/office/officeart/2005/8/layout/radial5"/>
    <dgm:cxn modelId="{7189309F-12BB-4050-93D5-04031DA3C14D}" type="presOf" srcId="{BABD0991-260B-461C-BF57-D765187C69D7}" destId="{DFCE7426-9184-49EB-8416-E17A4D6C5148}" srcOrd="0" destOrd="0" presId="urn:microsoft.com/office/officeart/2005/8/layout/radial5"/>
    <dgm:cxn modelId="{59A8CF41-5B41-4077-B13D-625DA5AE4541}" type="presOf" srcId="{2451E5E4-AF6A-4F01-BDCE-9F25B19E4E4A}" destId="{28187B5F-0CCA-4D25-BD76-25C981FB876B}" srcOrd="1" destOrd="0" presId="urn:microsoft.com/office/officeart/2005/8/layout/radial5"/>
    <dgm:cxn modelId="{B320B714-18F1-4161-A2F8-54EF16037905}" type="presOf" srcId="{C94E20D9-B8B4-4C03-A9C6-AC45CD24B838}" destId="{ECE56C81-8BF2-422C-9DB7-2D35BA3CBAC5}" srcOrd="0" destOrd="0" presId="urn:microsoft.com/office/officeart/2005/8/layout/radial5"/>
    <dgm:cxn modelId="{E6A129B9-6191-494B-A39B-ADE7F7BCF9A5}" type="presOf" srcId="{ADAEB841-4779-4EBE-9B59-CEE5F78FD2E6}" destId="{FF773B55-377B-490D-BEEC-5016B634CE15}" srcOrd="0" destOrd="0" presId="urn:microsoft.com/office/officeart/2005/8/layout/radial5"/>
    <dgm:cxn modelId="{40903E5A-79AA-4699-8511-08AB399A54E0}" type="presOf" srcId="{4C001718-0A9B-4F56-8F85-DFA7496F3BBA}" destId="{A1BFEEBF-390E-4255-ADC8-1842863F0EF4}" srcOrd="0" destOrd="0" presId="urn:microsoft.com/office/officeart/2005/8/layout/radial5"/>
    <dgm:cxn modelId="{245CFC7C-1C35-44E7-8749-C897A495C0A6}" srcId="{4C001718-0A9B-4F56-8F85-DFA7496F3BBA}" destId="{B12E8CAD-9D35-45F2-B12A-C4222A4ECD5B}" srcOrd="4" destOrd="0" parTransId="{7B5A41B6-EC17-43BA-A5B5-6F9F67AC71E3}" sibTransId="{DA7DBCDD-8E71-40DE-B82A-99012CDE7A90}"/>
    <dgm:cxn modelId="{5FB56609-F77C-43AD-9908-783907DC0FE3}" type="presOf" srcId="{9C8CD6A0-43FE-40C7-B8AA-14D266429D40}" destId="{9F3F90D5-7D1F-42A9-BD2C-FBD45F0831F6}" srcOrd="0" destOrd="0" presId="urn:microsoft.com/office/officeart/2005/8/layout/radial5"/>
    <dgm:cxn modelId="{5B3E620A-9C6E-4910-B77B-6D016CC4A017}" type="presOf" srcId="{7B5A41B6-EC17-43BA-A5B5-6F9F67AC71E3}" destId="{DC776C3B-C3A4-4B55-A0FE-8D938CA52E30}" srcOrd="1" destOrd="0" presId="urn:microsoft.com/office/officeart/2005/8/layout/radial5"/>
    <dgm:cxn modelId="{E45C23EB-7CDE-4DF6-A34E-1C58A87DA96F}" srcId="{4C001718-0A9B-4F56-8F85-DFA7496F3BBA}" destId="{C8F7154B-DC85-4521-884D-BB9906691541}" srcOrd="3" destOrd="0" parTransId="{ADAEB841-4779-4EBE-9B59-CEE5F78FD2E6}" sibTransId="{C21280BE-E3B1-4172-B747-E4EDDA41473D}"/>
    <dgm:cxn modelId="{01EAFF32-2448-45DE-9CCB-16D74DAA2DAB}" type="presOf" srcId="{A6D1741F-C7D9-484D-A71F-046FB562AEF6}" destId="{D084DB4F-B629-410C-9DED-A341BE018FDE}" srcOrd="0" destOrd="0" presId="urn:microsoft.com/office/officeart/2005/8/layout/radial5"/>
    <dgm:cxn modelId="{335AE01C-083F-488A-9B74-BDB8E21EC80A}" type="presOf" srcId="{BABD0991-260B-461C-BF57-D765187C69D7}" destId="{5B00E68A-1F5B-45B5-B2F0-6A9599AA2871}" srcOrd="1" destOrd="0" presId="urn:microsoft.com/office/officeart/2005/8/layout/radial5"/>
    <dgm:cxn modelId="{6F618864-6AAC-462B-9710-589D548249F7}" type="presOf" srcId="{6E1E51C1-0E68-4DC8-8282-9CE79ED1C7E8}" destId="{A1E470C5-8445-4212-9D9E-B2BA8ED73D18}" srcOrd="0" destOrd="0" presId="urn:microsoft.com/office/officeart/2005/8/layout/radial5"/>
    <dgm:cxn modelId="{CFE9DDD0-C7CD-42B0-B562-B4E2B9BE8702}" type="presOf" srcId="{ADAEB841-4779-4EBE-9B59-CEE5F78FD2E6}" destId="{4CEEF71F-EEF3-4EAD-A623-E016FAA0CAFF}" srcOrd="1" destOrd="0" presId="urn:microsoft.com/office/officeart/2005/8/layout/radial5"/>
    <dgm:cxn modelId="{2CAFC2BC-38F0-499A-AF2E-30CC1CD84670}" srcId="{4C001718-0A9B-4F56-8F85-DFA7496F3BBA}" destId="{A6D1741F-C7D9-484D-A71F-046FB562AEF6}" srcOrd="1" destOrd="0" parTransId="{BABD0991-260B-461C-BF57-D765187C69D7}" sibTransId="{2FD0A6A2-A1F0-409F-BE41-995553C3F7D5}"/>
    <dgm:cxn modelId="{652EA3F6-F996-4E6E-A914-58A4354B77ED}" type="presOf" srcId="{0C62A239-F732-4516-9985-4B36FC9148E6}" destId="{7B56B68F-8047-4B19-A267-DDF10579C241}" srcOrd="0" destOrd="0" presId="urn:microsoft.com/office/officeart/2005/8/layout/radial5"/>
    <dgm:cxn modelId="{F2B8AE38-F8F2-46F7-A97A-E95A9D942723}" srcId="{C94E20D9-B8B4-4C03-A9C6-AC45CD24B838}" destId="{4C001718-0A9B-4F56-8F85-DFA7496F3BBA}" srcOrd="0" destOrd="0" parTransId="{C0783D1C-6549-47B0-8811-C122C6EA8E28}" sibTransId="{DC615CF8-271A-4AA0-92DA-617230FF31F2}"/>
    <dgm:cxn modelId="{8AA4F41E-0C61-43BB-94BA-7AE3F0D81B55}" type="presOf" srcId="{F3A7515D-6A2E-473B-8612-D63FB06A50AC}" destId="{1DA15FCF-63E7-437B-A4A6-E5A3CA055E47}" srcOrd="0" destOrd="0" presId="urn:microsoft.com/office/officeart/2005/8/layout/radial5"/>
    <dgm:cxn modelId="{BF317523-50A3-4781-9CDE-6C20D462931A}" srcId="{4C001718-0A9B-4F56-8F85-DFA7496F3BBA}" destId="{FECFE478-A9C6-4822-B5D0-EF8B4E535756}" srcOrd="5" destOrd="0" parTransId="{2451E5E4-AF6A-4F01-BDCE-9F25B19E4E4A}" sibTransId="{83F6F193-F5AA-412D-BE05-FE8405409E00}"/>
    <dgm:cxn modelId="{F742A341-EE0B-4E01-8C35-B950394EBA2E}" srcId="{4C001718-0A9B-4F56-8F85-DFA7496F3BBA}" destId="{9C8CD6A0-43FE-40C7-B8AA-14D266429D40}" srcOrd="2" destOrd="0" parTransId="{FF85051E-10CA-4E6D-8FBF-E8F227726BF8}" sibTransId="{8DAD8B79-4B99-4C98-B9F4-351EF4C55A85}"/>
    <dgm:cxn modelId="{70B5A465-52B7-4FDD-9C08-3618822C2C48}" type="presOf" srcId="{F3A7515D-6A2E-473B-8612-D63FB06A50AC}" destId="{3CE2127E-C853-45E7-8350-8C7A488626D5}" srcOrd="1" destOrd="0" presId="urn:microsoft.com/office/officeart/2005/8/layout/radial5"/>
    <dgm:cxn modelId="{4D79442A-A5FE-4205-8A3A-A828148577C5}" srcId="{4C001718-0A9B-4F56-8F85-DFA7496F3BBA}" destId="{0C62A239-F732-4516-9985-4B36FC9148E6}" srcOrd="6" destOrd="0" parTransId="{6A738BF9-6EE2-4096-A356-7DFDD82B3BD8}" sibTransId="{E41DF2BF-3A00-4854-82F5-1DEA2FFB8B11}"/>
    <dgm:cxn modelId="{5AE33E15-35F5-46B4-A9EF-2881850458BF}" type="presParOf" srcId="{ECE56C81-8BF2-422C-9DB7-2D35BA3CBAC5}" destId="{A1BFEEBF-390E-4255-ADC8-1842863F0EF4}" srcOrd="0" destOrd="0" presId="urn:microsoft.com/office/officeart/2005/8/layout/radial5"/>
    <dgm:cxn modelId="{ABBEBD86-3C1B-418D-BD24-702EF4855076}" type="presParOf" srcId="{ECE56C81-8BF2-422C-9DB7-2D35BA3CBAC5}" destId="{1DA15FCF-63E7-437B-A4A6-E5A3CA055E47}" srcOrd="1" destOrd="0" presId="urn:microsoft.com/office/officeart/2005/8/layout/radial5"/>
    <dgm:cxn modelId="{62E69D13-8A98-4B53-B5AD-CC1DE8FF7958}" type="presParOf" srcId="{1DA15FCF-63E7-437B-A4A6-E5A3CA055E47}" destId="{3CE2127E-C853-45E7-8350-8C7A488626D5}" srcOrd="0" destOrd="0" presId="urn:microsoft.com/office/officeart/2005/8/layout/radial5"/>
    <dgm:cxn modelId="{E22C48F7-5E21-401F-B177-FF3AC9766BF3}" type="presParOf" srcId="{ECE56C81-8BF2-422C-9DB7-2D35BA3CBAC5}" destId="{A1E470C5-8445-4212-9D9E-B2BA8ED73D18}" srcOrd="2" destOrd="0" presId="urn:microsoft.com/office/officeart/2005/8/layout/radial5"/>
    <dgm:cxn modelId="{7D9E4FE2-61AD-4679-904F-86582E9CE5A4}" type="presParOf" srcId="{ECE56C81-8BF2-422C-9DB7-2D35BA3CBAC5}" destId="{DFCE7426-9184-49EB-8416-E17A4D6C5148}" srcOrd="3" destOrd="0" presId="urn:microsoft.com/office/officeart/2005/8/layout/radial5"/>
    <dgm:cxn modelId="{B720173B-281D-4DCE-80EF-162336B46C34}" type="presParOf" srcId="{DFCE7426-9184-49EB-8416-E17A4D6C5148}" destId="{5B00E68A-1F5B-45B5-B2F0-6A9599AA2871}" srcOrd="0" destOrd="0" presId="urn:microsoft.com/office/officeart/2005/8/layout/radial5"/>
    <dgm:cxn modelId="{FF812987-6C33-460C-9BB7-E8FECFBA9E99}" type="presParOf" srcId="{ECE56C81-8BF2-422C-9DB7-2D35BA3CBAC5}" destId="{D084DB4F-B629-410C-9DED-A341BE018FDE}" srcOrd="4" destOrd="0" presId="urn:microsoft.com/office/officeart/2005/8/layout/radial5"/>
    <dgm:cxn modelId="{2A58D65D-40AD-4647-8606-8250A9D80104}" type="presParOf" srcId="{ECE56C81-8BF2-422C-9DB7-2D35BA3CBAC5}" destId="{394F2720-8E88-47AD-A9B0-17B9F2F6F772}" srcOrd="5" destOrd="0" presId="urn:microsoft.com/office/officeart/2005/8/layout/radial5"/>
    <dgm:cxn modelId="{1AE92A9A-F8AB-4062-B24D-998FD79CEE01}" type="presParOf" srcId="{394F2720-8E88-47AD-A9B0-17B9F2F6F772}" destId="{1E5A9073-69B9-43C3-9FA8-9FDA0A3B263B}" srcOrd="0" destOrd="0" presId="urn:microsoft.com/office/officeart/2005/8/layout/radial5"/>
    <dgm:cxn modelId="{D9EE05A5-B75A-409D-B798-F1FB791049AF}" type="presParOf" srcId="{ECE56C81-8BF2-422C-9DB7-2D35BA3CBAC5}" destId="{9F3F90D5-7D1F-42A9-BD2C-FBD45F0831F6}" srcOrd="6" destOrd="0" presId="urn:microsoft.com/office/officeart/2005/8/layout/radial5"/>
    <dgm:cxn modelId="{747F7836-5E92-49C4-BB16-56F824AC9F5F}" type="presParOf" srcId="{ECE56C81-8BF2-422C-9DB7-2D35BA3CBAC5}" destId="{FF773B55-377B-490D-BEEC-5016B634CE15}" srcOrd="7" destOrd="0" presId="urn:microsoft.com/office/officeart/2005/8/layout/radial5"/>
    <dgm:cxn modelId="{3AE32B7A-9298-4B0D-8C7D-6FFB5AE3B10F}" type="presParOf" srcId="{FF773B55-377B-490D-BEEC-5016B634CE15}" destId="{4CEEF71F-EEF3-4EAD-A623-E016FAA0CAFF}" srcOrd="0" destOrd="0" presId="urn:microsoft.com/office/officeart/2005/8/layout/radial5"/>
    <dgm:cxn modelId="{E8B12833-6D72-4FD9-9B7A-22F8551AD871}" type="presParOf" srcId="{ECE56C81-8BF2-422C-9DB7-2D35BA3CBAC5}" destId="{3A1B3EEC-56AB-47A8-8362-3065AED678BF}" srcOrd="8" destOrd="0" presId="urn:microsoft.com/office/officeart/2005/8/layout/radial5"/>
    <dgm:cxn modelId="{5ED98529-EEE7-42BA-A99E-F42799CB1195}" type="presParOf" srcId="{ECE56C81-8BF2-422C-9DB7-2D35BA3CBAC5}" destId="{4C77E852-73DA-4C31-9D7C-933E09467862}" srcOrd="9" destOrd="0" presId="urn:microsoft.com/office/officeart/2005/8/layout/radial5"/>
    <dgm:cxn modelId="{E8083396-3058-473B-B52D-2783F52D8EF6}" type="presParOf" srcId="{4C77E852-73DA-4C31-9D7C-933E09467862}" destId="{DC776C3B-C3A4-4B55-A0FE-8D938CA52E30}" srcOrd="0" destOrd="0" presId="urn:microsoft.com/office/officeart/2005/8/layout/radial5"/>
    <dgm:cxn modelId="{265B67DD-FF78-459F-9D03-7E7DD63F7BD8}" type="presParOf" srcId="{ECE56C81-8BF2-422C-9DB7-2D35BA3CBAC5}" destId="{1AABC574-33BF-4059-8719-ED6322326263}" srcOrd="10" destOrd="0" presId="urn:microsoft.com/office/officeart/2005/8/layout/radial5"/>
    <dgm:cxn modelId="{4845FC89-DD85-4F7D-8FA6-12F7389D12BF}" type="presParOf" srcId="{ECE56C81-8BF2-422C-9DB7-2D35BA3CBAC5}" destId="{248FAD18-AA0F-423B-A1C9-4A66A4D997B2}" srcOrd="11" destOrd="0" presId="urn:microsoft.com/office/officeart/2005/8/layout/radial5"/>
    <dgm:cxn modelId="{DC35371A-52C3-46C8-9CCC-62A265AD0E01}" type="presParOf" srcId="{248FAD18-AA0F-423B-A1C9-4A66A4D997B2}" destId="{28187B5F-0CCA-4D25-BD76-25C981FB876B}" srcOrd="0" destOrd="0" presId="urn:microsoft.com/office/officeart/2005/8/layout/radial5"/>
    <dgm:cxn modelId="{EA4ECF84-9939-4A0B-8F05-0E7F889095E8}" type="presParOf" srcId="{ECE56C81-8BF2-422C-9DB7-2D35BA3CBAC5}" destId="{D6C1221A-2849-4523-BF57-1DCF5EDBBF30}" srcOrd="12" destOrd="0" presId="urn:microsoft.com/office/officeart/2005/8/layout/radial5"/>
    <dgm:cxn modelId="{0869A57D-BC31-4784-821C-8A40640509A1}" type="presParOf" srcId="{ECE56C81-8BF2-422C-9DB7-2D35BA3CBAC5}" destId="{B7AE2E95-F339-4299-9D28-CA62950D2C51}" srcOrd="13" destOrd="0" presId="urn:microsoft.com/office/officeart/2005/8/layout/radial5"/>
    <dgm:cxn modelId="{9DFA2AC1-717C-4F4A-A924-164F9CF4D273}" type="presParOf" srcId="{B7AE2E95-F339-4299-9D28-CA62950D2C51}" destId="{95A15078-876C-4ABD-BF74-A8F76A29BE30}" srcOrd="0" destOrd="0" presId="urn:microsoft.com/office/officeart/2005/8/layout/radial5"/>
    <dgm:cxn modelId="{3D5D4C41-81F6-46B7-9421-4B06F3508616}" type="presParOf" srcId="{ECE56C81-8BF2-422C-9DB7-2D35BA3CBAC5}" destId="{7B56B68F-8047-4B19-A267-DDF10579C241}" srcOrd="14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4FD57B-802E-483F-B59E-2B23FB35F856}" type="doc">
      <dgm:prSet loTypeId="urn:microsoft.com/office/officeart/2005/8/layout/cycle6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FD85554-828D-4983-8044-1435BD837DC4}">
      <dgm:prSet phldrT="[Text]" custT="1"/>
      <dgm:spPr/>
      <dgm:t>
        <a:bodyPr/>
        <a:lstStyle/>
        <a:p>
          <a:r>
            <a:rPr lang="en-US" sz="900" u="sng" dirty="0" smtClean="0"/>
            <a:t>Horace Mann:</a:t>
          </a:r>
          <a:r>
            <a:rPr lang="en-US" sz="900" dirty="0" smtClean="0"/>
            <a:t> Education should be available for all students</a:t>
          </a:r>
          <a:endParaRPr lang="en-US" sz="900" dirty="0"/>
        </a:p>
      </dgm:t>
    </dgm:pt>
    <dgm:pt modelId="{7D51B19A-0FC5-4C97-AC2D-963834209157}" type="parTrans" cxnId="{B4282CEE-C969-4FEE-A50F-75DEF8F08076}">
      <dgm:prSet/>
      <dgm:spPr/>
      <dgm:t>
        <a:bodyPr/>
        <a:lstStyle/>
        <a:p>
          <a:endParaRPr lang="en-US"/>
        </a:p>
      </dgm:t>
    </dgm:pt>
    <dgm:pt modelId="{8DC22154-6841-4D3D-905D-8DFB3D279D8E}" type="sibTrans" cxnId="{B4282CEE-C969-4FEE-A50F-75DEF8F08076}">
      <dgm:prSet/>
      <dgm:spPr/>
      <dgm:t>
        <a:bodyPr/>
        <a:lstStyle/>
        <a:p>
          <a:endParaRPr lang="en-US" dirty="0"/>
        </a:p>
      </dgm:t>
    </dgm:pt>
    <dgm:pt modelId="{1A69B143-F4F4-471C-A25E-15117C169052}">
      <dgm:prSet phldrT="[Text]" custT="1"/>
      <dgm:spPr/>
      <dgm:t>
        <a:bodyPr/>
        <a:lstStyle/>
        <a:p>
          <a:r>
            <a:rPr lang="en-US" sz="900" u="sng" dirty="0" smtClean="0"/>
            <a:t>Herbert Kliebard</a:t>
          </a:r>
          <a:r>
            <a:rPr lang="en-US" sz="900" dirty="0" smtClean="0"/>
            <a:t>: American curriculum is a “potpourri” of approaches  </a:t>
          </a:r>
          <a:endParaRPr lang="en-US" sz="900" dirty="0"/>
        </a:p>
      </dgm:t>
    </dgm:pt>
    <dgm:pt modelId="{88744B63-EA79-41A1-85F0-69C8108CEF78}" type="parTrans" cxnId="{14A064BD-359E-4A51-9D9B-09B0589DE952}">
      <dgm:prSet/>
      <dgm:spPr/>
      <dgm:t>
        <a:bodyPr/>
        <a:lstStyle/>
        <a:p>
          <a:endParaRPr lang="en-US"/>
        </a:p>
      </dgm:t>
    </dgm:pt>
    <dgm:pt modelId="{0F407EA6-0838-4747-A193-7305DF619891}" type="sibTrans" cxnId="{14A064BD-359E-4A51-9D9B-09B0589DE952}">
      <dgm:prSet/>
      <dgm:spPr/>
      <dgm:t>
        <a:bodyPr/>
        <a:lstStyle/>
        <a:p>
          <a:endParaRPr lang="en-US" dirty="0"/>
        </a:p>
      </dgm:t>
    </dgm:pt>
    <dgm:pt modelId="{DE188F21-5FC9-4BFF-AA12-AE1AA6783C97}">
      <dgm:prSet phldrT="[Text]" custT="1"/>
      <dgm:spPr/>
      <dgm:t>
        <a:bodyPr/>
        <a:lstStyle/>
        <a:p>
          <a:r>
            <a:rPr lang="en-US" sz="900" u="sng" dirty="0" smtClean="0"/>
            <a:t>David Labaree</a:t>
          </a:r>
          <a:r>
            <a:rPr lang="en-US" sz="900" u="none" dirty="0" smtClean="0"/>
            <a:t>: The conflicting goals in education need to be addressed by reordering their priority</a:t>
          </a:r>
          <a:endParaRPr lang="en-US" sz="900" u="sng" dirty="0"/>
        </a:p>
      </dgm:t>
    </dgm:pt>
    <dgm:pt modelId="{118AEDEC-7567-426C-81AB-14D9202BF217}" type="parTrans" cxnId="{77DE7C85-8A2C-4217-AC7B-3FBCFC4B6857}">
      <dgm:prSet/>
      <dgm:spPr/>
      <dgm:t>
        <a:bodyPr/>
        <a:lstStyle/>
        <a:p>
          <a:endParaRPr lang="en-US"/>
        </a:p>
      </dgm:t>
    </dgm:pt>
    <dgm:pt modelId="{D13D2C83-B032-4C63-96FD-A074BC89EA2C}" type="sibTrans" cxnId="{77DE7C85-8A2C-4217-AC7B-3FBCFC4B6857}">
      <dgm:prSet/>
      <dgm:spPr/>
      <dgm:t>
        <a:bodyPr/>
        <a:lstStyle/>
        <a:p>
          <a:endParaRPr lang="en-US" dirty="0"/>
        </a:p>
      </dgm:t>
    </dgm:pt>
    <dgm:pt modelId="{F0569338-E21B-4A71-9D23-5C6419A9BE16}">
      <dgm:prSet phldrT="[Text]" custT="1"/>
      <dgm:spPr/>
      <dgm:t>
        <a:bodyPr/>
        <a:lstStyle/>
        <a:p>
          <a:r>
            <a:rPr lang="en-US" sz="900" u="sng" dirty="0" smtClean="0"/>
            <a:t>Sputnik: </a:t>
          </a:r>
          <a:r>
            <a:rPr lang="en-US" sz="900" u="none" dirty="0" smtClean="0"/>
            <a:t>Increase in US curricular focus on math and science </a:t>
          </a:r>
          <a:endParaRPr lang="en-US" sz="900" u="none" dirty="0"/>
        </a:p>
      </dgm:t>
    </dgm:pt>
    <dgm:pt modelId="{F19EC422-C944-4AA4-A10A-AFF7630E7CD0}" type="parTrans" cxnId="{9C73836E-6C3F-4703-8424-DB28C950D300}">
      <dgm:prSet/>
      <dgm:spPr/>
      <dgm:t>
        <a:bodyPr/>
        <a:lstStyle/>
        <a:p>
          <a:endParaRPr lang="en-US"/>
        </a:p>
      </dgm:t>
    </dgm:pt>
    <dgm:pt modelId="{DFFF48E0-7AC3-4017-860C-79E6F3A03026}" type="sibTrans" cxnId="{9C73836E-6C3F-4703-8424-DB28C950D300}">
      <dgm:prSet/>
      <dgm:spPr/>
      <dgm:t>
        <a:bodyPr/>
        <a:lstStyle/>
        <a:p>
          <a:endParaRPr lang="en-US" dirty="0"/>
        </a:p>
      </dgm:t>
    </dgm:pt>
    <dgm:pt modelId="{2E52ED8C-F5CD-446D-8E17-4D7F66C24FE3}">
      <dgm:prSet phldrT="[Text]" custT="1"/>
      <dgm:spPr/>
      <dgm:t>
        <a:bodyPr/>
        <a:lstStyle/>
        <a:p>
          <a:r>
            <a:rPr lang="en-US" sz="900" u="sng" dirty="0" smtClean="0"/>
            <a:t>A Nation at Risk:</a:t>
          </a:r>
          <a:r>
            <a:rPr lang="en-US" sz="900" u="none" dirty="0" smtClean="0"/>
            <a:t> Led movement toward standardization, high stakes testing, and common core curriculum</a:t>
          </a:r>
          <a:endParaRPr lang="en-US" sz="900" u="sng" dirty="0"/>
        </a:p>
      </dgm:t>
    </dgm:pt>
    <dgm:pt modelId="{14D035F4-5088-48EF-87A7-5A2911CC31FD}" type="parTrans" cxnId="{6BD1296A-26AC-4D91-8A30-86BB9179F5DE}">
      <dgm:prSet/>
      <dgm:spPr/>
      <dgm:t>
        <a:bodyPr/>
        <a:lstStyle/>
        <a:p>
          <a:endParaRPr lang="en-US"/>
        </a:p>
      </dgm:t>
    </dgm:pt>
    <dgm:pt modelId="{323A86E5-71A2-46A1-94BE-ED752468A704}" type="sibTrans" cxnId="{6BD1296A-26AC-4D91-8A30-86BB9179F5DE}">
      <dgm:prSet/>
      <dgm:spPr/>
      <dgm:t>
        <a:bodyPr/>
        <a:lstStyle/>
        <a:p>
          <a:endParaRPr lang="en-US" dirty="0"/>
        </a:p>
      </dgm:t>
    </dgm:pt>
    <dgm:pt modelId="{AA909069-B2C9-4AE3-B335-61452188E6E2}" type="pres">
      <dgm:prSet presAssocID="{484FD57B-802E-483F-B59E-2B23FB35F856}" presName="cycle" presStyleCnt="0">
        <dgm:presLayoutVars>
          <dgm:dir/>
          <dgm:resizeHandles val="exact"/>
        </dgm:presLayoutVars>
      </dgm:prSet>
      <dgm:spPr/>
    </dgm:pt>
    <dgm:pt modelId="{B9363A8A-A0A2-4AAF-81CA-C327FE8D2911}" type="pres">
      <dgm:prSet presAssocID="{2FD85554-828D-4983-8044-1435BD837DC4}" presName="node" presStyleLbl="node1" presStyleIdx="0" presStyleCnt="5">
        <dgm:presLayoutVars>
          <dgm:bulletEnabled val="1"/>
        </dgm:presLayoutVars>
      </dgm:prSet>
      <dgm:spPr/>
    </dgm:pt>
    <dgm:pt modelId="{D8D1D84F-037B-4D0F-A5BE-71AF3AC8C198}" type="pres">
      <dgm:prSet presAssocID="{2FD85554-828D-4983-8044-1435BD837DC4}" presName="spNode" presStyleCnt="0"/>
      <dgm:spPr/>
    </dgm:pt>
    <dgm:pt modelId="{1C3538AE-93B1-44AC-8024-C194499B5728}" type="pres">
      <dgm:prSet presAssocID="{8DC22154-6841-4D3D-905D-8DFB3D279D8E}" presName="sibTrans" presStyleLbl="sibTrans1D1" presStyleIdx="0" presStyleCnt="5"/>
      <dgm:spPr/>
    </dgm:pt>
    <dgm:pt modelId="{CB3B5C5F-06F2-4A07-B9DB-26E1CB600C88}" type="pres">
      <dgm:prSet presAssocID="{1A69B143-F4F4-471C-A25E-15117C169052}" presName="node" presStyleLbl="node1" presStyleIdx="1" presStyleCnt="5">
        <dgm:presLayoutVars>
          <dgm:bulletEnabled val="1"/>
        </dgm:presLayoutVars>
      </dgm:prSet>
      <dgm:spPr/>
    </dgm:pt>
    <dgm:pt modelId="{DF7CBD13-A72B-43B9-BFE1-CF0FF269BD98}" type="pres">
      <dgm:prSet presAssocID="{1A69B143-F4F4-471C-A25E-15117C169052}" presName="spNode" presStyleCnt="0"/>
      <dgm:spPr/>
    </dgm:pt>
    <dgm:pt modelId="{A8127822-D286-4E21-B1FD-3059D0AD157C}" type="pres">
      <dgm:prSet presAssocID="{0F407EA6-0838-4747-A193-7305DF619891}" presName="sibTrans" presStyleLbl="sibTrans1D1" presStyleIdx="1" presStyleCnt="5"/>
      <dgm:spPr/>
    </dgm:pt>
    <dgm:pt modelId="{5E638798-F3CE-4659-A330-6CCC663DC4C4}" type="pres">
      <dgm:prSet presAssocID="{DE188F21-5FC9-4BFF-AA12-AE1AA6783C97}" presName="node" presStyleLbl="node1" presStyleIdx="2" presStyleCnt="5">
        <dgm:presLayoutVars>
          <dgm:bulletEnabled val="1"/>
        </dgm:presLayoutVars>
      </dgm:prSet>
      <dgm:spPr/>
    </dgm:pt>
    <dgm:pt modelId="{FC32A9AD-B6F4-465A-8432-3385BE31C629}" type="pres">
      <dgm:prSet presAssocID="{DE188F21-5FC9-4BFF-AA12-AE1AA6783C97}" presName="spNode" presStyleCnt="0"/>
      <dgm:spPr/>
    </dgm:pt>
    <dgm:pt modelId="{18C0D008-5EBD-4DDB-BDBB-4C201C0DA420}" type="pres">
      <dgm:prSet presAssocID="{D13D2C83-B032-4C63-96FD-A074BC89EA2C}" presName="sibTrans" presStyleLbl="sibTrans1D1" presStyleIdx="2" presStyleCnt="5"/>
      <dgm:spPr/>
    </dgm:pt>
    <dgm:pt modelId="{08F7331B-0A3A-4010-8D3A-6E7EEF451C05}" type="pres">
      <dgm:prSet presAssocID="{F0569338-E21B-4A71-9D23-5C6419A9BE1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84664-15A9-49E7-9DF1-B91743B6AA26}" type="pres">
      <dgm:prSet presAssocID="{F0569338-E21B-4A71-9D23-5C6419A9BE16}" presName="spNode" presStyleCnt="0"/>
      <dgm:spPr/>
    </dgm:pt>
    <dgm:pt modelId="{8F24508F-157A-4F31-B184-F4D59318651C}" type="pres">
      <dgm:prSet presAssocID="{DFFF48E0-7AC3-4017-860C-79E6F3A03026}" presName="sibTrans" presStyleLbl="sibTrans1D1" presStyleIdx="3" presStyleCnt="5"/>
      <dgm:spPr/>
    </dgm:pt>
    <dgm:pt modelId="{AFF1039B-99FC-4B70-A9FA-A55368FF21D5}" type="pres">
      <dgm:prSet presAssocID="{2E52ED8C-F5CD-446D-8E17-4D7F66C24FE3}" presName="node" presStyleLbl="node1" presStyleIdx="4" presStyleCnt="5">
        <dgm:presLayoutVars>
          <dgm:bulletEnabled val="1"/>
        </dgm:presLayoutVars>
      </dgm:prSet>
      <dgm:spPr/>
    </dgm:pt>
    <dgm:pt modelId="{630D441E-BA78-410E-B6D8-471ABD8E999F}" type="pres">
      <dgm:prSet presAssocID="{2E52ED8C-F5CD-446D-8E17-4D7F66C24FE3}" presName="spNode" presStyleCnt="0"/>
      <dgm:spPr/>
    </dgm:pt>
    <dgm:pt modelId="{93A66550-83D3-4A34-A8ED-12BEF2ABE986}" type="pres">
      <dgm:prSet presAssocID="{323A86E5-71A2-46A1-94BE-ED752468A704}" presName="sibTrans" presStyleLbl="sibTrans1D1" presStyleIdx="4" presStyleCnt="5"/>
      <dgm:spPr/>
    </dgm:pt>
  </dgm:ptLst>
  <dgm:cxnLst>
    <dgm:cxn modelId="{14A064BD-359E-4A51-9D9B-09B0589DE952}" srcId="{484FD57B-802E-483F-B59E-2B23FB35F856}" destId="{1A69B143-F4F4-471C-A25E-15117C169052}" srcOrd="1" destOrd="0" parTransId="{88744B63-EA79-41A1-85F0-69C8108CEF78}" sibTransId="{0F407EA6-0838-4747-A193-7305DF619891}"/>
    <dgm:cxn modelId="{8B22D78E-3CD2-4C93-B5DB-7DA613754B67}" type="presOf" srcId="{DE188F21-5FC9-4BFF-AA12-AE1AA6783C97}" destId="{5E638798-F3CE-4659-A330-6CCC663DC4C4}" srcOrd="0" destOrd="0" presId="urn:microsoft.com/office/officeart/2005/8/layout/cycle6"/>
    <dgm:cxn modelId="{B4282CEE-C969-4FEE-A50F-75DEF8F08076}" srcId="{484FD57B-802E-483F-B59E-2B23FB35F856}" destId="{2FD85554-828D-4983-8044-1435BD837DC4}" srcOrd="0" destOrd="0" parTransId="{7D51B19A-0FC5-4C97-AC2D-963834209157}" sibTransId="{8DC22154-6841-4D3D-905D-8DFB3D279D8E}"/>
    <dgm:cxn modelId="{CA715F54-C2AE-471B-A3FD-AE9E52888532}" type="presOf" srcId="{8DC22154-6841-4D3D-905D-8DFB3D279D8E}" destId="{1C3538AE-93B1-44AC-8024-C194499B5728}" srcOrd="0" destOrd="0" presId="urn:microsoft.com/office/officeart/2005/8/layout/cycle6"/>
    <dgm:cxn modelId="{BB807B41-587C-4E6B-A64A-58784F4BF804}" type="presOf" srcId="{2FD85554-828D-4983-8044-1435BD837DC4}" destId="{B9363A8A-A0A2-4AAF-81CA-C327FE8D2911}" srcOrd="0" destOrd="0" presId="urn:microsoft.com/office/officeart/2005/8/layout/cycle6"/>
    <dgm:cxn modelId="{AF53420F-0254-45FA-88EB-9EE814D622D1}" type="presOf" srcId="{2E52ED8C-F5CD-446D-8E17-4D7F66C24FE3}" destId="{AFF1039B-99FC-4B70-A9FA-A55368FF21D5}" srcOrd="0" destOrd="0" presId="urn:microsoft.com/office/officeart/2005/8/layout/cycle6"/>
    <dgm:cxn modelId="{ED1E6C16-65DA-452A-B7E9-D60B965075B2}" type="presOf" srcId="{323A86E5-71A2-46A1-94BE-ED752468A704}" destId="{93A66550-83D3-4A34-A8ED-12BEF2ABE986}" srcOrd="0" destOrd="0" presId="urn:microsoft.com/office/officeart/2005/8/layout/cycle6"/>
    <dgm:cxn modelId="{6BD1296A-26AC-4D91-8A30-86BB9179F5DE}" srcId="{484FD57B-802E-483F-B59E-2B23FB35F856}" destId="{2E52ED8C-F5CD-446D-8E17-4D7F66C24FE3}" srcOrd="4" destOrd="0" parTransId="{14D035F4-5088-48EF-87A7-5A2911CC31FD}" sibTransId="{323A86E5-71A2-46A1-94BE-ED752468A704}"/>
    <dgm:cxn modelId="{BB9DCB60-DB26-44A9-92FB-CFABD9D8F550}" type="presOf" srcId="{DFFF48E0-7AC3-4017-860C-79E6F3A03026}" destId="{8F24508F-157A-4F31-B184-F4D59318651C}" srcOrd="0" destOrd="0" presId="urn:microsoft.com/office/officeart/2005/8/layout/cycle6"/>
    <dgm:cxn modelId="{77DE7C85-8A2C-4217-AC7B-3FBCFC4B6857}" srcId="{484FD57B-802E-483F-B59E-2B23FB35F856}" destId="{DE188F21-5FC9-4BFF-AA12-AE1AA6783C97}" srcOrd="2" destOrd="0" parTransId="{118AEDEC-7567-426C-81AB-14D9202BF217}" sibTransId="{D13D2C83-B032-4C63-96FD-A074BC89EA2C}"/>
    <dgm:cxn modelId="{6AEEE882-672B-4106-9048-FA8E16FAC2A6}" type="presOf" srcId="{484FD57B-802E-483F-B59E-2B23FB35F856}" destId="{AA909069-B2C9-4AE3-B335-61452188E6E2}" srcOrd="0" destOrd="0" presId="urn:microsoft.com/office/officeart/2005/8/layout/cycle6"/>
    <dgm:cxn modelId="{7E26BF1F-9964-442C-BF8A-B44A975AB348}" type="presOf" srcId="{D13D2C83-B032-4C63-96FD-A074BC89EA2C}" destId="{18C0D008-5EBD-4DDB-BDBB-4C201C0DA420}" srcOrd="0" destOrd="0" presId="urn:microsoft.com/office/officeart/2005/8/layout/cycle6"/>
    <dgm:cxn modelId="{A37AACAB-EDAE-483D-9C81-F12AD749A289}" type="presOf" srcId="{F0569338-E21B-4A71-9D23-5C6419A9BE16}" destId="{08F7331B-0A3A-4010-8D3A-6E7EEF451C05}" srcOrd="0" destOrd="0" presId="urn:microsoft.com/office/officeart/2005/8/layout/cycle6"/>
    <dgm:cxn modelId="{9C73836E-6C3F-4703-8424-DB28C950D300}" srcId="{484FD57B-802E-483F-B59E-2B23FB35F856}" destId="{F0569338-E21B-4A71-9D23-5C6419A9BE16}" srcOrd="3" destOrd="0" parTransId="{F19EC422-C944-4AA4-A10A-AFF7630E7CD0}" sibTransId="{DFFF48E0-7AC3-4017-860C-79E6F3A03026}"/>
    <dgm:cxn modelId="{397E0075-9911-4A22-B0CE-C3893C5E1D82}" type="presOf" srcId="{1A69B143-F4F4-471C-A25E-15117C169052}" destId="{CB3B5C5F-06F2-4A07-B9DB-26E1CB600C88}" srcOrd="0" destOrd="0" presId="urn:microsoft.com/office/officeart/2005/8/layout/cycle6"/>
    <dgm:cxn modelId="{2656A933-74C9-45B7-B7F2-271F3E7B3E10}" type="presOf" srcId="{0F407EA6-0838-4747-A193-7305DF619891}" destId="{A8127822-D286-4E21-B1FD-3059D0AD157C}" srcOrd="0" destOrd="0" presId="urn:microsoft.com/office/officeart/2005/8/layout/cycle6"/>
    <dgm:cxn modelId="{784C71DA-4343-496F-9394-B3D4A6B4247F}" type="presParOf" srcId="{AA909069-B2C9-4AE3-B335-61452188E6E2}" destId="{B9363A8A-A0A2-4AAF-81CA-C327FE8D2911}" srcOrd="0" destOrd="0" presId="urn:microsoft.com/office/officeart/2005/8/layout/cycle6"/>
    <dgm:cxn modelId="{0C21BC91-76CF-45F6-A638-32B79D5BB945}" type="presParOf" srcId="{AA909069-B2C9-4AE3-B335-61452188E6E2}" destId="{D8D1D84F-037B-4D0F-A5BE-71AF3AC8C198}" srcOrd="1" destOrd="0" presId="urn:microsoft.com/office/officeart/2005/8/layout/cycle6"/>
    <dgm:cxn modelId="{1A8E983F-ED9C-4293-A372-0D2FBB47693B}" type="presParOf" srcId="{AA909069-B2C9-4AE3-B335-61452188E6E2}" destId="{1C3538AE-93B1-44AC-8024-C194499B5728}" srcOrd="2" destOrd="0" presId="urn:microsoft.com/office/officeart/2005/8/layout/cycle6"/>
    <dgm:cxn modelId="{F266F42B-B572-4AD6-933F-F0DC77E29294}" type="presParOf" srcId="{AA909069-B2C9-4AE3-B335-61452188E6E2}" destId="{CB3B5C5F-06F2-4A07-B9DB-26E1CB600C88}" srcOrd="3" destOrd="0" presId="urn:microsoft.com/office/officeart/2005/8/layout/cycle6"/>
    <dgm:cxn modelId="{45CFB792-A288-433B-92F0-CAF22CB0961D}" type="presParOf" srcId="{AA909069-B2C9-4AE3-B335-61452188E6E2}" destId="{DF7CBD13-A72B-43B9-BFE1-CF0FF269BD98}" srcOrd="4" destOrd="0" presId="urn:microsoft.com/office/officeart/2005/8/layout/cycle6"/>
    <dgm:cxn modelId="{99D3FEB9-33DC-427B-92CF-2C16A8B5EBC9}" type="presParOf" srcId="{AA909069-B2C9-4AE3-B335-61452188E6E2}" destId="{A8127822-D286-4E21-B1FD-3059D0AD157C}" srcOrd="5" destOrd="0" presId="urn:microsoft.com/office/officeart/2005/8/layout/cycle6"/>
    <dgm:cxn modelId="{5DD3B20C-EF4F-4198-A88B-7ACBB38F905A}" type="presParOf" srcId="{AA909069-B2C9-4AE3-B335-61452188E6E2}" destId="{5E638798-F3CE-4659-A330-6CCC663DC4C4}" srcOrd="6" destOrd="0" presId="urn:microsoft.com/office/officeart/2005/8/layout/cycle6"/>
    <dgm:cxn modelId="{DBEA0ECE-E0F4-44FB-AB01-ED911CBFFD17}" type="presParOf" srcId="{AA909069-B2C9-4AE3-B335-61452188E6E2}" destId="{FC32A9AD-B6F4-465A-8432-3385BE31C629}" srcOrd="7" destOrd="0" presId="urn:microsoft.com/office/officeart/2005/8/layout/cycle6"/>
    <dgm:cxn modelId="{21CBF264-1732-45D4-8E4E-8385D7E381F7}" type="presParOf" srcId="{AA909069-B2C9-4AE3-B335-61452188E6E2}" destId="{18C0D008-5EBD-4DDB-BDBB-4C201C0DA420}" srcOrd="8" destOrd="0" presId="urn:microsoft.com/office/officeart/2005/8/layout/cycle6"/>
    <dgm:cxn modelId="{86A28585-CC69-498B-B79C-F998E8FAFFE3}" type="presParOf" srcId="{AA909069-B2C9-4AE3-B335-61452188E6E2}" destId="{08F7331B-0A3A-4010-8D3A-6E7EEF451C05}" srcOrd="9" destOrd="0" presId="urn:microsoft.com/office/officeart/2005/8/layout/cycle6"/>
    <dgm:cxn modelId="{4B2F884D-033B-4031-AB0E-F4BBE75C8F31}" type="presParOf" srcId="{AA909069-B2C9-4AE3-B335-61452188E6E2}" destId="{87484664-15A9-49E7-9DF1-B91743B6AA26}" srcOrd="10" destOrd="0" presId="urn:microsoft.com/office/officeart/2005/8/layout/cycle6"/>
    <dgm:cxn modelId="{0DEDE982-EBAC-4BD3-A66F-06468A7E064F}" type="presParOf" srcId="{AA909069-B2C9-4AE3-B335-61452188E6E2}" destId="{8F24508F-157A-4F31-B184-F4D59318651C}" srcOrd="11" destOrd="0" presId="urn:microsoft.com/office/officeart/2005/8/layout/cycle6"/>
    <dgm:cxn modelId="{9DD632EB-C5DA-4BBC-91B8-7E9FF565B6F3}" type="presParOf" srcId="{AA909069-B2C9-4AE3-B335-61452188E6E2}" destId="{AFF1039B-99FC-4B70-A9FA-A55368FF21D5}" srcOrd="12" destOrd="0" presId="urn:microsoft.com/office/officeart/2005/8/layout/cycle6"/>
    <dgm:cxn modelId="{0E220C78-C885-4BDE-BBAB-56D0E239FAE5}" type="presParOf" srcId="{AA909069-B2C9-4AE3-B335-61452188E6E2}" destId="{630D441E-BA78-410E-B6D8-471ABD8E999F}" srcOrd="13" destOrd="0" presId="urn:microsoft.com/office/officeart/2005/8/layout/cycle6"/>
    <dgm:cxn modelId="{2C300DBB-A244-4246-8BDF-58CF71A32EB0}" type="presParOf" srcId="{AA909069-B2C9-4AE3-B335-61452188E6E2}" destId="{93A66550-83D3-4A34-A8ED-12BEF2ABE986}" srcOrd="14" destOrd="0" presId="urn:microsoft.com/office/officeart/2005/8/layout/cycle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FBF75D-C9C8-4702-9F05-9AC05C479F99}" type="doc">
      <dgm:prSet loTypeId="urn:microsoft.com/office/officeart/2005/8/layout/radial1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54D11D6-32C7-4D4C-AFA7-B193F50BD5E7}">
      <dgm:prSet phldrT="[Text]"/>
      <dgm:spPr/>
      <dgm:t>
        <a:bodyPr/>
        <a:lstStyle/>
        <a:p>
          <a:r>
            <a:rPr lang="en-US" dirty="0" smtClean="0"/>
            <a:t>“A Nation at Risk” results: </a:t>
          </a:r>
          <a:endParaRPr lang="en-US" dirty="0"/>
        </a:p>
      </dgm:t>
    </dgm:pt>
    <dgm:pt modelId="{19B5AE7E-2E9C-4598-AFCB-47B7F789C19B}" type="parTrans" cxnId="{33B8F903-34A8-4F79-BEBC-16D5374C2CED}">
      <dgm:prSet/>
      <dgm:spPr/>
      <dgm:t>
        <a:bodyPr/>
        <a:lstStyle/>
        <a:p>
          <a:endParaRPr lang="en-US"/>
        </a:p>
      </dgm:t>
    </dgm:pt>
    <dgm:pt modelId="{A87C3E5B-116E-4BB8-A069-8AF7607BA820}" type="sibTrans" cxnId="{33B8F903-34A8-4F79-BEBC-16D5374C2CED}">
      <dgm:prSet/>
      <dgm:spPr/>
      <dgm:t>
        <a:bodyPr/>
        <a:lstStyle/>
        <a:p>
          <a:endParaRPr lang="en-US"/>
        </a:p>
      </dgm:t>
    </dgm:pt>
    <dgm:pt modelId="{7D1F8227-4C19-4B59-8FE7-C723B0E50B93}">
      <dgm:prSet phldrT="[Text]"/>
      <dgm:spPr/>
      <dgm:t>
        <a:bodyPr/>
        <a:lstStyle/>
        <a:p>
          <a:r>
            <a:rPr lang="en-US" dirty="0" smtClean="0"/>
            <a:t>Increase graduation requirements</a:t>
          </a:r>
          <a:endParaRPr lang="en-US" dirty="0"/>
        </a:p>
      </dgm:t>
    </dgm:pt>
    <dgm:pt modelId="{4AC369B8-8D78-491F-9AD5-D1504FF20A38}" type="parTrans" cxnId="{128B744C-D519-4751-81DF-224645AD1D8F}">
      <dgm:prSet/>
      <dgm:spPr/>
      <dgm:t>
        <a:bodyPr/>
        <a:lstStyle/>
        <a:p>
          <a:endParaRPr lang="en-US" dirty="0"/>
        </a:p>
      </dgm:t>
    </dgm:pt>
    <dgm:pt modelId="{49CE3530-B453-4EC9-A8BB-4D7EEF303172}" type="sibTrans" cxnId="{128B744C-D519-4751-81DF-224645AD1D8F}">
      <dgm:prSet/>
      <dgm:spPr/>
      <dgm:t>
        <a:bodyPr/>
        <a:lstStyle/>
        <a:p>
          <a:endParaRPr lang="en-US"/>
        </a:p>
      </dgm:t>
    </dgm:pt>
    <dgm:pt modelId="{C5D765D1-14DE-4F4E-AF38-3C1B2C5283DE}">
      <dgm:prSet phldrT="[Text]"/>
      <dgm:spPr/>
      <dgm:t>
        <a:bodyPr/>
        <a:lstStyle/>
        <a:p>
          <a:r>
            <a:rPr lang="en-US" dirty="0" smtClean="0"/>
            <a:t>Increase standards and expectations</a:t>
          </a:r>
          <a:endParaRPr lang="en-US" dirty="0"/>
        </a:p>
      </dgm:t>
    </dgm:pt>
    <dgm:pt modelId="{9F28B2D0-493B-45FC-993F-0C497C4D43A0}" type="parTrans" cxnId="{1FC4CBEB-ABFB-43BE-A80E-3E5C332AF288}">
      <dgm:prSet/>
      <dgm:spPr/>
      <dgm:t>
        <a:bodyPr/>
        <a:lstStyle/>
        <a:p>
          <a:endParaRPr lang="en-US" dirty="0"/>
        </a:p>
      </dgm:t>
    </dgm:pt>
    <dgm:pt modelId="{D29D4FAC-D357-4479-B45D-3360EE4F76F4}" type="sibTrans" cxnId="{1FC4CBEB-ABFB-43BE-A80E-3E5C332AF288}">
      <dgm:prSet/>
      <dgm:spPr/>
      <dgm:t>
        <a:bodyPr/>
        <a:lstStyle/>
        <a:p>
          <a:endParaRPr lang="en-US"/>
        </a:p>
      </dgm:t>
    </dgm:pt>
    <dgm:pt modelId="{1719E8EC-1046-4610-B0BF-E046B2303D9B}">
      <dgm:prSet phldrT="[Text]"/>
      <dgm:spPr/>
      <dgm:t>
        <a:bodyPr/>
        <a:lstStyle/>
        <a:p>
          <a:r>
            <a:rPr lang="en-US" dirty="0" smtClean="0"/>
            <a:t>Increase the amount of time dedicated to instruction </a:t>
          </a:r>
          <a:endParaRPr lang="en-US" dirty="0"/>
        </a:p>
      </dgm:t>
    </dgm:pt>
    <dgm:pt modelId="{07837CE8-6D6E-47F8-964B-0D9BB4A106C1}" type="parTrans" cxnId="{32D7000C-3362-4E38-82B5-F5F17AFC2B76}">
      <dgm:prSet/>
      <dgm:spPr/>
      <dgm:t>
        <a:bodyPr/>
        <a:lstStyle/>
        <a:p>
          <a:endParaRPr lang="en-US" dirty="0"/>
        </a:p>
      </dgm:t>
    </dgm:pt>
    <dgm:pt modelId="{C1EFB0B5-AA13-48F5-941C-0CF27FB22076}" type="sibTrans" cxnId="{32D7000C-3362-4E38-82B5-F5F17AFC2B76}">
      <dgm:prSet/>
      <dgm:spPr/>
      <dgm:t>
        <a:bodyPr/>
        <a:lstStyle/>
        <a:p>
          <a:endParaRPr lang="en-US"/>
        </a:p>
      </dgm:t>
    </dgm:pt>
    <dgm:pt modelId="{F73C7A92-D2EF-4A52-8949-7088D1A2AFDA}">
      <dgm:prSet phldrT="[Text]"/>
      <dgm:spPr/>
      <dgm:t>
        <a:bodyPr/>
        <a:lstStyle/>
        <a:p>
          <a:r>
            <a:rPr lang="en-US" dirty="0" smtClean="0"/>
            <a:t>Increase the preparation of the teachers</a:t>
          </a:r>
          <a:endParaRPr lang="en-US" dirty="0"/>
        </a:p>
      </dgm:t>
    </dgm:pt>
    <dgm:pt modelId="{5F8CA0C2-FAA9-48DE-81CF-7983C45D7636}" type="parTrans" cxnId="{5DA8A02C-CE5E-4851-8F6F-1EE0E1EE3C21}">
      <dgm:prSet/>
      <dgm:spPr/>
      <dgm:t>
        <a:bodyPr/>
        <a:lstStyle/>
        <a:p>
          <a:endParaRPr lang="en-US" dirty="0"/>
        </a:p>
      </dgm:t>
    </dgm:pt>
    <dgm:pt modelId="{94DD58D0-16D6-4B66-891B-DC11EED2A512}" type="sibTrans" cxnId="{5DA8A02C-CE5E-4851-8F6F-1EE0E1EE3C21}">
      <dgm:prSet/>
      <dgm:spPr/>
      <dgm:t>
        <a:bodyPr/>
        <a:lstStyle/>
        <a:p>
          <a:endParaRPr lang="en-US"/>
        </a:p>
      </dgm:t>
    </dgm:pt>
    <dgm:pt modelId="{0A909C4A-92B0-413E-8B6F-8F8A96D836EA}">
      <dgm:prSet phldrT="[Text]"/>
      <dgm:spPr/>
      <dgm:t>
        <a:bodyPr/>
        <a:lstStyle/>
        <a:p>
          <a:r>
            <a:rPr lang="en-US" dirty="0" smtClean="0"/>
            <a:t>Increase leadership and fiscal support </a:t>
          </a:r>
          <a:endParaRPr lang="en-US" dirty="0"/>
        </a:p>
      </dgm:t>
    </dgm:pt>
    <dgm:pt modelId="{4031F34F-2614-4B58-96A4-5CED13132E0A}" type="parTrans" cxnId="{0485F87F-8354-42E8-83C7-4D5FAEF1AE9F}">
      <dgm:prSet/>
      <dgm:spPr/>
      <dgm:t>
        <a:bodyPr/>
        <a:lstStyle/>
        <a:p>
          <a:endParaRPr lang="en-US" dirty="0"/>
        </a:p>
      </dgm:t>
    </dgm:pt>
    <dgm:pt modelId="{46FC4CB4-7D8C-41CE-A935-F31E86F3E276}" type="sibTrans" cxnId="{0485F87F-8354-42E8-83C7-4D5FAEF1AE9F}">
      <dgm:prSet/>
      <dgm:spPr/>
      <dgm:t>
        <a:bodyPr/>
        <a:lstStyle/>
        <a:p>
          <a:endParaRPr lang="en-US"/>
        </a:p>
      </dgm:t>
    </dgm:pt>
    <dgm:pt modelId="{246ACFFE-E423-48FC-9986-EAD17013D65D}">
      <dgm:prSet phldrT="[Text]"/>
      <dgm:spPr/>
      <dgm:t>
        <a:bodyPr/>
        <a:lstStyle/>
        <a:p>
          <a:endParaRPr lang="en-US" dirty="0"/>
        </a:p>
      </dgm:t>
    </dgm:pt>
    <dgm:pt modelId="{B7BC8F3E-A2D9-49A3-965C-4539173F6D0E}" type="parTrans" cxnId="{35E5FDDA-F62F-4E00-8672-0AF1A69E95D5}">
      <dgm:prSet/>
      <dgm:spPr/>
      <dgm:t>
        <a:bodyPr/>
        <a:lstStyle/>
        <a:p>
          <a:endParaRPr lang="en-US"/>
        </a:p>
      </dgm:t>
    </dgm:pt>
    <dgm:pt modelId="{DFC4A8C7-EE76-47A3-82DD-37940E4D0FF5}" type="sibTrans" cxnId="{35E5FDDA-F62F-4E00-8672-0AF1A69E95D5}">
      <dgm:prSet/>
      <dgm:spPr/>
      <dgm:t>
        <a:bodyPr/>
        <a:lstStyle/>
        <a:p>
          <a:endParaRPr lang="en-US"/>
        </a:p>
      </dgm:t>
    </dgm:pt>
    <dgm:pt modelId="{7E3F8E39-F783-4FA5-A007-B96C4B370820}" type="pres">
      <dgm:prSet presAssocID="{FCFBF75D-C9C8-4702-9F05-9AC05C479F9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32D0196-31BD-455B-9BFB-8FC0440F3C3B}" type="pres">
      <dgm:prSet presAssocID="{654D11D6-32C7-4D4C-AFA7-B193F50BD5E7}" presName="centerShape" presStyleLbl="node0" presStyleIdx="0" presStyleCnt="1"/>
      <dgm:spPr/>
      <dgm:t>
        <a:bodyPr/>
        <a:lstStyle/>
        <a:p>
          <a:endParaRPr lang="en-US"/>
        </a:p>
      </dgm:t>
    </dgm:pt>
    <dgm:pt modelId="{423CE31A-905B-42E5-AAE6-3B11092F7C90}" type="pres">
      <dgm:prSet presAssocID="{4AC369B8-8D78-491F-9AD5-D1504FF20A38}" presName="Name9" presStyleLbl="parChTrans1D2" presStyleIdx="0" presStyleCnt="5"/>
      <dgm:spPr/>
    </dgm:pt>
    <dgm:pt modelId="{E8E21D14-3412-479A-A866-320649F2F0C7}" type="pres">
      <dgm:prSet presAssocID="{4AC369B8-8D78-491F-9AD5-D1504FF20A38}" presName="connTx" presStyleLbl="parChTrans1D2" presStyleIdx="0" presStyleCnt="5"/>
      <dgm:spPr/>
    </dgm:pt>
    <dgm:pt modelId="{B06516B9-1552-4899-8527-411888B6C144}" type="pres">
      <dgm:prSet presAssocID="{7D1F8227-4C19-4B59-8FE7-C723B0E50B9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7159-7F7E-4328-BB62-2942866E1521}" type="pres">
      <dgm:prSet presAssocID="{9F28B2D0-493B-45FC-993F-0C497C4D43A0}" presName="Name9" presStyleLbl="parChTrans1D2" presStyleIdx="1" presStyleCnt="5"/>
      <dgm:spPr/>
    </dgm:pt>
    <dgm:pt modelId="{D0507776-582E-4B7C-85E1-18BA95EF20E6}" type="pres">
      <dgm:prSet presAssocID="{9F28B2D0-493B-45FC-993F-0C497C4D43A0}" presName="connTx" presStyleLbl="parChTrans1D2" presStyleIdx="1" presStyleCnt="5"/>
      <dgm:spPr/>
    </dgm:pt>
    <dgm:pt modelId="{37B9E3B2-04CF-4B16-AC3B-A202EEB775C0}" type="pres">
      <dgm:prSet presAssocID="{C5D765D1-14DE-4F4E-AF38-3C1B2C5283D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EAD30-67EA-4085-AF6D-73F064C8BCF5}" type="pres">
      <dgm:prSet presAssocID="{07837CE8-6D6E-47F8-964B-0D9BB4A106C1}" presName="Name9" presStyleLbl="parChTrans1D2" presStyleIdx="2" presStyleCnt="5"/>
      <dgm:spPr/>
    </dgm:pt>
    <dgm:pt modelId="{575F8A13-ADE1-4EB0-9CD6-7E696CBB9455}" type="pres">
      <dgm:prSet presAssocID="{07837CE8-6D6E-47F8-964B-0D9BB4A106C1}" presName="connTx" presStyleLbl="parChTrans1D2" presStyleIdx="2" presStyleCnt="5"/>
      <dgm:spPr/>
    </dgm:pt>
    <dgm:pt modelId="{DC0B93BF-1234-449D-B9F1-E2D800A07054}" type="pres">
      <dgm:prSet presAssocID="{1719E8EC-1046-4610-B0BF-E046B2303D9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D8F07-4AB9-4706-BC94-6FADC7F07258}" type="pres">
      <dgm:prSet presAssocID="{5F8CA0C2-FAA9-48DE-81CF-7983C45D7636}" presName="Name9" presStyleLbl="parChTrans1D2" presStyleIdx="3" presStyleCnt="5"/>
      <dgm:spPr/>
    </dgm:pt>
    <dgm:pt modelId="{0CCA9706-2D57-400C-B1EF-468DED256FFD}" type="pres">
      <dgm:prSet presAssocID="{5F8CA0C2-FAA9-48DE-81CF-7983C45D7636}" presName="connTx" presStyleLbl="parChTrans1D2" presStyleIdx="3" presStyleCnt="5"/>
      <dgm:spPr/>
    </dgm:pt>
    <dgm:pt modelId="{9EF4A991-15D8-4552-B205-5DFD33EF706F}" type="pres">
      <dgm:prSet presAssocID="{F73C7A92-D2EF-4A52-8949-7088D1A2AFD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34384-4136-46AF-9E9E-972BD87535D3}" type="pres">
      <dgm:prSet presAssocID="{4031F34F-2614-4B58-96A4-5CED13132E0A}" presName="Name9" presStyleLbl="parChTrans1D2" presStyleIdx="4" presStyleCnt="5"/>
      <dgm:spPr/>
    </dgm:pt>
    <dgm:pt modelId="{685D18E9-C76D-4185-BA68-C38AB594304C}" type="pres">
      <dgm:prSet presAssocID="{4031F34F-2614-4B58-96A4-5CED13132E0A}" presName="connTx" presStyleLbl="parChTrans1D2" presStyleIdx="4" presStyleCnt="5"/>
      <dgm:spPr/>
    </dgm:pt>
    <dgm:pt modelId="{FC3F2833-E20C-4FFE-8158-1471333D7262}" type="pres">
      <dgm:prSet presAssocID="{0A909C4A-92B0-413E-8B6F-8F8A96D836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0F545A-F233-4B3B-9C9D-F224D473FBEB}" type="presOf" srcId="{5F8CA0C2-FAA9-48DE-81CF-7983C45D7636}" destId="{0CCA9706-2D57-400C-B1EF-468DED256FFD}" srcOrd="1" destOrd="0" presId="urn:microsoft.com/office/officeart/2005/8/layout/radial1"/>
    <dgm:cxn modelId="{EB0A95C1-E285-4891-AF8B-F153C57038EA}" type="presOf" srcId="{7D1F8227-4C19-4B59-8FE7-C723B0E50B93}" destId="{B06516B9-1552-4899-8527-411888B6C144}" srcOrd="0" destOrd="0" presId="urn:microsoft.com/office/officeart/2005/8/layout/radial1"/>
    <dgm:cxn modelId="{8E8E420C-899B-4846-8119-B20BEB4C75ED}" type="presOf" srcId="{4031F34F-2614-4B58-96A4-5CED13132E0A}" destId="{685D18E9-C76D-4185-BA68-C38AB594304C}" srcOrd="1" destOrd="0" presId="urn:microsoft.com/office/officeart/2005/8/layout/radial1"/>
    <dgm:cxn modelId="{49E7334A-2512-437D-A406-71E851946D07}" type="presOf" srcId="{654D11D6-32C7-4D4C-AFA7-B193F50BD5E7}" destId="{532D0196-31BD-455B-9BFB-8FC0440F3C3B}" srcOrd="0" destOrd="0" presId="urn:microsoft.com/office/officeart/2005/8/layout/radial1"/>
    <dgm:cxn modelId="{5DA8A02C-CE5E-4851-8F6F-1EE0E1EE3C21}" srcId="{654D11D6-32C7-4D4C-AFA7-B193F50BD5E7}" destId="{F73C7A92-D2EF-4A52-8949-7088D1A2AFDA}" srcOrd="3" destOrd="0" parTransId="{5F8CA0C2-FAA9-48DE-81CF-7983C45D7636}" sibTransId="{94DD58D0-16D6-4B66-891B-DC11EED2A512}"/>
    <dgm:cxn modelId="{E97DF3FA-9C3E-4E05-99A2-582BD6083183}" type="presOf" srcId="{5F8CA0C2-FAA9-48DE-81CF-7983C45D7636}" destId="{3B6D8F07-4AB9-4706-BC94-6FADC7F07258}" srcOrd="0" destOrd="0" presId="urn:microsoft.com/office/officeart/2005/8/layout/radial1"/>
    <dgm:cxn modelId="{32D7000C-3362-4E38-82B5-F5F17AFC2B76}" srcId="{654D11D6-32C7-4D4C-AFA7-B193F50BD5E7}" destId="{1719E8EC-1046-4610-B0BF-E046B2303D9B}" srcOrd="2" destOrd="0" parTransId="{07837CE8-6D6E-47F8-964B-0D9BB4A106C1}" sibTransId="{C1EFB0B5-AA13-48F5-941C-0CF27FB22076}"/>
    <dgm:cxn modelId="{128B744C-D519-4751-81DF-224645AD1D8F}" srcId="{654D11D6-32C7-4D4C-AFA7-B193F50BD5E7}" destId="{7D1F8227-4C19-4B59-8FE7-C723B0E50B93}" srcOrd="0" destOrd="0" parTransId="{4AC369B8-8D78-491F-9AD5-D1504FF20A38}" sibTransId="{49CE3530-B453-4EC9-A8BB-4D7EEF303172}"/>
    <dgm:cxn modelId="{35E5FDDA-F62F-4E00-8672-0AF1A69E95D5}" srcId="{FCFBF75D-C9C8-4702-9F05-9AC05C479F99}" destId="{246ACFFE-E423-48FC-9986-EAD17013D65D}" srcOrd="1" destOrd="0" parTransId="{B7BC8F3E-A2D9-49A3-965C-4539173F6D0E}" sibTransId="{DFC4A8C7-EE76-47A3-82DD-37940E4D0FF5}"/>
    <dgm:cxn modelId="{A1E9E5DA-1FB0-4B69-8473-CFE85F91E1C1}" type="presOf" srcId="{4031F34F-2614-4B58-96A4-5CED13132E0A}" destId="{CF034384-4136-46AF-9E9E-972BD87535D3}" srcOrd="0" destOrd="0" presId="urn:microsoft.com/office/officeart/2005/8/layout/radial1"/>
    <dgm:cxn modelId="{1FC4CBEB-ABFB-43BE-A80E-3E5C332AF288}" srcId="{654D11D6-32C7-4D4C-AFA7-B193F50BD5E7}" destId="{C5D765D1-14DE-4F4E-AF38-3C1B2C5283DE}" srcOrd="1" destOrd="0" parTransId="{9F28B2D0-493B-45FC-993F-0C497C4D43A0}" sibTransId="{D29D4FAC-D357-4479-B45D-3360EE4F76F4}"/>
    <dgm:cxn modelId="{4CF38E64-0740-44C6-9648-50C820C0549D}" type="presOf" srcId="{9F28B2D0-493B-45FC-993F-0C497C4D43A0}" destId="{E3127159-7F7E-4328-BB62-2942866E1521}" srcOrd="0" destOrd="0" presId="urn:microsoft.com/office/officeart/2005/8/layout/radial1"/>
    <dgm:cxn modelId="{B8446104-391D-415D-9893-DBE40680B9B1}" type="presOf" srcId="{4AC369B8-8D78-491F-9AD5-D1504FF20A38}" destId="{423CE31A-905B-42E5-AAE6-3B11092F7C90}" srcOrd="0" destOrd="0" presId="urn:microsoft.com/office/officeart/2005/8/layout/radial1"/>
    <dgm:cxn modelId="{33B8F903-34A8-4F79-BEBC-16D5374C2CED}" srcId="{FCFBF75D-C9C8-4702-9F05-9AC05C479F99}" destId="{654D11D6-32C7-4D4C-AFA7-B193F50BD5E7}" srcOrd="0" destOrd="0" parTransId="{19B5AE7E-2E9C-4598-AFCB-47B7F789C19B}" sibTransId="{A87C3E5B-116E-4BB8-A069-8AF7607BA820}"/>
    <dgm:cxn modelId="{0485F87F-8354-42E8-83C7-4D5FAEF1AE9F}" srcId="{654D11D6-32C7-4D4C-AFA7-B193F50BD5E7}" destId="{0A909C4A-92B0-413E-8B6F-8F8A96D836EA}" srcOrd="4" destOrd="0" parTransId="{4031F34F-2614-4B58-96A4-5CED13132E0A}" sibTransId="{46FC4CB4-7D8C-41CE-A935-F31E86F3E276}"/>
    <dgm:cxn modelId="{CB693254-7B73-4D16-805C-E7AC78FB83D1}" type="presOf" srcId="{07837CE8-6D6E-47F8-964B-0D9BB4A106C1}" destId="{575F8A13-ADE1-4EB0-9CD6-7E696CBB9455}" srcOrd="1" destOrd="0" presId="urn:microsoft.com/office/officeart/2005/8/layout/radial1"/>
    <dgm:cxn modelId="{E2F48ABC-ACBE-4F5C-8293-ABA4EFB070D6}" type="presOf" srcId="{FCFBF75D-C9C8-4702-9F05-9AC05C479F99}" destId="{7E3F8E39-F783-4FA5-A007-B96C4B370820}" srcOrd="0" destOrd="0" presId="urn:microsoft.com/office/officeart/2005/8/layout/radial1"/>
    <dgm:cxn modelId="{F4EAD0CA-C083-42B2-AFA0-EDBAC6455E47}" type="presOf" srcId="{C5D765D1-14DE-4F4E-AF38-3C1B2C5283DE}" destId="{37B9E3B2-04CF-4B16-AC3B-A202EEB775C0}" srcOrd="0" destOrd="0" presId="urn:microsoft.com/office/officeart/2005/8/layout/radial1"/>
    <dgm:cxn modelId="{1D01AEE2-23BC-40A5-BDBB-DC6070A8BCBB}" type="presOf" srcId="{9F28B2D0-493B-45FC-993F-0C497C4D43A0}" destId="{D0507776-582E-4B7C-85E1-18BA95EF20E6}" srcOrd="1" destOrd="0" presId="urn:microsoft.com/office/officeart/2005/8/layout/radial1"/>
    <dgm:cxn modelId="{D4C8BD56-2FC2-446F-9FD6-DCDECC28A0D6}" type="presOf" srcId="{07837CE8-6D6E-47F8-964B-0D9BB4A106C1}" destId="{567EAD30-67EA-4085-AF6D-73F064C8BCF5}" srcOrd="0" destOrd="0" presId="urn:microsoft.com/office/officeart/2005/8/layout/radial1"/>
    <dgm:cxn modelId="{EA43590D-5244-4F83-AAB9-68023477DA98}" type="presOf" srcId="{1719E8EC-1046-4610-B0BF-E046B2303D9B}" destId="{DC0B93BF-1234-449D-B9F1-E2D800A07054}" srcOrd="0" destOrd="0" presId="urn:microsoft.com/office/officeart/2005/8/layout/radial1"/>
    <dgm:cxn modelId="{57CBF2E8-84B7-49B4-84B3-7C695425E9EC}" type="presOf" srcId="{0A909C4A-92B0-413E-8B6F-8F8A96D836EA}" destId="{FC3F2833-E20C-4FFE-8158-1471333D7262}" srcOrd="0" destOrd="0" presId="urn:microsoft.com/office/officeart/2005/8/layout/radial1"/>
    <dgm:cxn modelId="{40CCCC14-8BCC-41C3-810D-CDFC1A350E2B}" type="presOf" srcId="{F73C7A92-D2EF-4A52-8949-7088D1A2AFDA}" destId="{9EF4A991-15D8-4552-B205-5DFD33EF706F}" srcOrd="0" destOrd="0" presId="urn:microsoft.com/office/officeart/2005/8/layout/radial1"/>
    <dgm:cxn modelId="{FFB2BAC7-E47D-490B-AA1F-BB4CDDEF6E32}" type="presOf" srcId="{4AC369B8-8D78-491F-9AD5-D1504FF20A38}" destId="{E8E21D14-3412-479A-A866-320649F2F0C7}" srcOrd="1" destOrd="0" presId="urn:microsoft.com/office/officeart/2005/8/layout/radial1"/>
    <dgm:cxn modelId="{3E0D11F2-88EE-46D8-A126-1EDC6811BE74}" type="presParOf" srcId="{7E3F8E39-F783-4FA5-A007-B96C4B370820}" destId="{532D0196-31BD-455B-9BFB-8FC0440F3C3B}" srcOrd="0" destOrd="0" presId="urn:microsoft.com/office/officeart/2005/8/layout/radial1"/>
    <dgm:cxn modelId="{A73C3973-DB8D-4A2F-9ED6-78F36ED0423E}" type="presParOf" srcId="{7E3F8E39-F783-4FA5-A007-B96C4B370820}" destId="{423CE31A-905B-42E5-AAE6-3B11092F7C90}" srcOrd="1" destOrd="0" presId="urn:microsoft.com/office/officeart/2005/8/layout/radial1"/>
    <dgm:cxn modelId="{DD0F56F4-7FC2-4C44-A802-300645C0F0A6}" type="presParOf" srcId="{423CE31A-905B-42E5-AAE6-3B11092F7C90}" destId="{E8E21D14-3412-479A-A866-320649F2F0C7}" srcOrd="0" destOrd="0" presId="urn:microsoft.com/office/officeart/2005/8/layout/radial1"/>
    <dgm:cxn modelId="{EA3AB910-1E93-4DEA-BA6C-093611A52F80}" type="presParOf" srcId="{7E3F8E39-F783-4FA5-A007-B96C4B370820}" destId="{B06516B9-1552-4899-8527-411888B6C144}" srcOrd="2" destOrd="0" presId="urn:microsoft.com/office/officeart/2005/8/layout/radial1"/>
    <dgm:cxn modelId="{1CBEEC37-AD67-46EC-BB4B-0CD30EE8B6E2}" type="presParOf" srcId="{7E3F8E39-F783-4FA5-A007-B96C4B370820}" destId="{E3127159-7F7E-4328-BB62-2942866E1521}" srcOrd="3" destOrd="0" presId="urn:microsoft.com/office/officeart/2005/8/layout/radial1"/>
    <dgm:cxn modelId="{1C88371D-F3E7-41B3-9CB3-7C0EE2FCF634}" type="presParOf" srcId="{E3127159-7F7E-4328-BB62-2942866E1521}" destId="{D0507776-582E-4B7C-85E1-18BA95EF20E6}" srcOrd="0" destOrd="0" presId="urn:microsoft.com/office/officeart/2005/8/layout/radial1"/>
    <dgm:cxn modelId="{3285D61E-68F6-4429-93C2-1F54DCEF89A4}" type="presParOf" srcId="{7E3F8E39-F783-4FA5-A007-B96C4B370820}" destId="{37B9E3B2-04CF-4B16-AC3B-A202EEB775C0}" srcOrd="4" destOrd="0" presId="urn:microsoft.com/office/officeart/2005/8/layout/radial1"/>
    <dgm:cxn modelId="{35E25158-087F-4BEE-BBE7-77DAE00B4FFC}" type="presParOf" srcId="{7E3F8E39-F783-4FA5-A007-B96C4B370820}" destId="{567EAD30-67EA-4085-AF6D-73F064C8BCF5}" srcOrd="5" destOrd="0" presId="urn:microsoft.com/office/officeart/2005/8/layout/radial1"/>
    <dgm:cxn modelId="{DD890F27-94D4-45ED-A566-0241482CDF29}" type="presParOf" srcId="{567EAD30-67EA-4085-AF6D-73F064C8BCF5}" destId="{575F8A13-ADE1-4EB0-9CD6-7E696CBB9455}" srcOrd="0" destOrd="0" presId="urn:microsoft.com/office/officeart/2005/8/layout/radial1"/>
    <dgm:cxn modelId="{3DB18469-373A-4594-9CA0-3C761E0DCA35}" type="presParOf" srcId="{7E3F8E39-F783-4FA5-A007-B96C4B370820}" destId="{DC0B93BF-1234-449D-B9F1-E2D800A07054}" srcOrd="6" destOrd="0" presId="urn:microsoft.com/office/officeart/2005/8/layout/radial1"/>
    <dgm:cxn modelId="{B420CE6A-C91A-448B-B92D-A3AA9BC4575F}" type="presParOf" srcId="{7E3F8E39-F783-4FA5-A007-B96C4B370820}" destId="{3B6D8F07-4AB9-4706-BC94-6FADC7F07258}" srcOrd="7" destOrd="0" presId="urn:microsoft.com/office/officeart/2005/8/layout/radial1"/>
    <dgm:cxn modelId="{B2CE53A8-50D0-4361-AE75-43FA1FAA2B42}" type="presParOf" srcId="{3B6D8F07-4AB9-4706-BC94-6FADC7F07258}" destId="{0CCA9706-2D57-400C-B1EF-468DED256FFD}" srcOrd="0" destOrd="0" presId="urn:microsoft.com/office/officeart/2005/8/layout/radial1"/>
    <dgm:cxn modelId="{9AF04AA7-AECB-4FFC-B22C-46CC4F92B519}" type="presParOf" srcId="{7E3F8E39-F783-4FA5-A007-B96C4B370820}" destId="{9EF4A991-15D8-4552-B205-5DFD33EF706F}" srcOrd="8" destOrd="0" presId="urn:microsoft.com/office/officeart/2005/8/layout/radial1"/>
    <dgm:cxn modelId="{8048B8F2-F5D5-4D5D-B071-93E13E9948B0}" type="presParOf" srcId="{7E3F8E39-F783-4FA5-A007-B96C4B370820}" destId="{CF034384-4136-46AF-9E9E-972BD87535D3}" srcOrd="9" destOrd="0" presId="urn:microsoft.com/office/officeart/2005/8/layout/radial1"/>
    <dgm:cxn modelId="{15E3BCF5-B222-4507-A4A2-C872C83D7D0B}" type="presParOf" srcId="{CF034384-4136-46AF-9E9E-972BD87535D3}" destId="{685D18E9-C76D-4185-BA68-C38AB594304C}" srcOrd="0" destOrd="0" presId="urn:microsoft.com/office/officeart/2005/8/layout/radial1"/>
    <dgm:cxn modelId="{5D5DB0D9-3D6E-4809-8D50-3E0DDC093315}" type="presParOf" srcId="{7E3F8E39-F783-4FA5-A007-B96C4B370820}" destId="{FC3F2833-E20C-4FFE-8158-1471333D7262}" srcOrd="10" destOrd="0" presId="urn:microsoft.com/office/officeart/2005/8/layout/radial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9ADB87-60A6-4ADF-B10B-EEA7582ACD76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63B8CBF-DEA5-40D9-9C6E-BE7B6BA5E6D6}">
      <dgm:prSet phldrT="[Text]"/>
      <dgm:spPr/>
      <dgm:t>
        <a:bodyPr/>
        <a:lstStyle/>
        <a:p>
          <a:r>
            <a:rPr lang="en-US" u="sng" dirty="0" smtClean="0"/>
            <a:t>Classroom rituals</a:t>
          </a:r>
          <a:r>
            <a:rPr lang="en-US" dirty="0" smtClean="0"/>
            <a:t>: Display what values are important to the teacher</a:t>
          </a:r>
          <a:endParaRPr lang="en-US" dirty="0"/>
        </a:p>
      </dgm:t>
    </dgm:pt>
    <dgm:pt modelId="{9A2E06A8-48CD-4FF6-A4EA-C27B1AD3593F}" type="parTrans" cxnId="{329A07A5-4B76-4E58-ADFF-9E49E701FE62}">
      <dgm:prSet/>
      <dgm:spPr/>
      <dgm:t>
        <a:bodyPr/>
        <a:lstStyle/>
        <a:p>
          <a:endParaRPr lang="en-US"/>
        </a:p>
      </dgm:t>
    </dgm:pt>
    <dgm:pt modelId="{7664DEB2-9A89-4A40-BA97-E937304562C4}" type="sibTrans" cxnId="{329A07A5-4B76-4E58-ADFF-9E49E701FE62}">
      <dgm:prSet/>
      <dgm:spPr/>
      <dgm:t>
        <a:bodyPr/>
        <a:lstStyle/>
        <a:p>
          <a:endParaRPr lang="en-US"/>
        </a:p>
      </dgm:t>
    </dgm:pt>
    <dgm:pt modelId="{83F4EAFD-66C2-4E4C-914E-D37DBFCF7C49}">
      <dgm:prSet phldrT="[Text]"/>
      <dgm:spPr/>
      <dgm:t>
        <a:bodyPr/>
        <a:lstStyle/>
        <a:p>
          <a:r>
            <a:rPr lang="en-US" u="sng" dirty="0" smtClean="0"/>
            <a:t>Teacher character</a:t>
          </a:r>
          <a:r>
            <a:rPr lang="en-US" u="none" dirty="0" smtClean="0"/>
            <a:t>: Disposition, attitudes, values </a:t>
          </a:r>
          <a:endParaRPr lang="en-US" u="sng" dirty="0"/>
        </a:p>
      </dgm:t>
    </dgm:pt>
    <dgm:pt modelId="{64B4A613-3AEE-4B5E-83A7-FADDAD400D4B}" type="parTrans" cxnId="{6929C874-6043-4B66-AF3E-74619DDDDA14}">
      <dgm:prSet/>
      <dgm:spPr/>
      <dgm:t>
        <a:bodyPr/>
        <a:lstStyle/>
        <a:p>
          <a:endParaRPr lang="en-US"/>
        </a:p>
      </dgm:t>
    </dgm:pt>
    <dgm:pt modelId="{C7196980-2356-486E-B47E-B3BB0BE978D0}" type="sibTrans" cxnId="{6929C874-6043-4B66-AF3E-74619DDDDA14}">
      <dgm:prSet/>
      <dgm:spPr/>
      <dgm:t>
        <a:bodyPr/>
        <a:lstStyle/>
        <a:p>
          <a:endParaRPr lang="en-US"/>
        </a:p>
      </dgm:t>
    </dgm:pt>
    <dgm:pt modelId="{B2E11CF6-A48A-4B28-B5CF-AE2C62E85B6A}">
      <dgm:prSet phldrT="[Text]"/>
      <dgm:spPr/>
      <dgm:t>
        <a:bodyPr/>
        <a:lstStyle/>
        <a:p>
          <a:r>
            <a:rPr lang="en-US" u="sng" dirty="0" smtClean="0"/>
            <a:t>Teacher demeanor</a:t>
          </a:r>
          <a:r>
            <a:rPr lang="en-US" dirty="0" smtClean="0"/>
            <a:t>: Gestures, facial expressions, tone of voice</a:t>
          </a:r>
          <a:endParaRPr lang="en-US" dirty="0"/>
        </a:p>
      </dgm:t>
    </dgm:pt>
    <dgm:pt modelId="{64E77FEB-0E12-4E1F-B383-CC3F25B294BC}" type="parTrans" cxnId="{8AC9268B-4441-46CA-B062-9B126A2867E7}">
      <dgm:prSet/>
      <dgm:spPr/>
      <dgm:t>
        <a:bodyPr/>
        <a:lstStyle/>
        <a:p>
          <a:endParaRPr lang="en-US"/>
        </a:p>
      </dgm:t>
    </dgm:pt>
    <dgm:pt modelId="{ACFC2ACE-DE24-43CF-97FE-B832059A68E4}" type="sibTrans" cxnId="{8AC9268B-4441-46CA-B062-9B126A2867E7}">
      <dgm:prSet/>
      <dgm:spPr/>
      <dgm:t>
        <a:bodyPr/>
        <a:lstStyle/>
        <a:p>
          <a:endParaRPr lang="en-US"/>
        </a:p>
      </dgm:t>
    </dgm:pt>
    <dgm:pt modelId="{71626DBE-87A7-4307-925D-B0A93700C7C3}" type="pres">
      <dgm:prSet presAssocID="{DE9ADB87-60A6-4ADF-B10B-EEA7582ACD76}" presName="Name0" presStyleCnt="0">
        <dgm:presLayoutVars>
          <dgm:dir/>
          <dgm:resizeHandles val="exact"/>
        </dgm:presLayoutVars>
      </dgm:prSet>
      <dgm:spPr/>
    </dgm:pt>
    <dgm:pt modelId="{1FA7A205-E93F-45CB-B6F8-C4DB44D5E451}" type="pres">
      <dgm:prSet presAssocID="{463B8CBF-DEA5-40D9-9C6E-BE7B6BA5E6D6}" presName="node" presStyleLbl="node1" presStyleIdx="0" presStyleCnt="3">
        <dgm:presLayoutVars>
          <dgm:bulletEnabled val="1"/>
        </dgm:presLayoutVars>
      </dgm:prSet>
      <dgm:spPr/>
    </dgm:pt>
    <dgm:pt modelId="{122F5DB9-04BE-4059-9D25-8FA2166A1333}" type="pres">
      <dgm:prSet presAssocID="{7664DEB2-9A89-4A40-BA97-E937304562C4}" presName="sibTrans" presStyleCnt="0"/>
      <dgm:spPr/>
    </dgm:pt>
    <dgm:pt modelId="{530D151E-F0FE-4E8F-85C1-758908BC8AA2}" type="pres">
      <dgm:prSet presAssocID="{B2E11CF6-A48A-4B28-B5CF-AE2C62E85B6A}" presName="node" presStyleLbl="node1" presStyleIdx="1" presStyleCnt="3">
        <dgm:presLayoutVars>
          <dgm:bulletEnabled val="1"/>
        </dgm:presLayoutVars>
      </dgm:prSet>
      <dgm:spPr/>
    </dgm:pt>
    <dgm:pt modelId="{6A62B5F4-31CF-4CED-9192-23E6DB8B4F1D}" type="pres">
      <dgm:prSet presAssocID="{ACFC2ACE-DE24-43CF-97FE-B832059A68E4}" presName="sibTrans" presStyleCnt="0"/>
      <dgm:spPr/>
    </dgm:pt>
    <dgm:pt modelId="{5A678ECA-677A-4E75-93FA-ED3E2BBAAB79}" type="pres">
      <dgm:prSet presAssocID="{83F4EAFD-66C2-4E4C-914E-D37DBFCF7C49}" presName="node" presStyleLbl="node1" presStyleIdx="2" presStyleCnt="3">
        <dgm:presLayoutVars>
          <dgm:bulletEnabled val="1"/>
        </dgm:presLayoutVars>
      </dgm:prSet>
      <dgm:spPr/>
    </dgm:pt>
  </dgm:ptLst>
  <dgm:cxnLst>
    <dgm:cxn modelId="{099684D9-ABE4-4EE0-92B9-9674F70DD03A}" type="presOf" srcId="{463B8CBF-DEA5-40D9-9C6E-BE7B6BA5E6D6}" destId="{1FA7A205-E93F-45CB-B6F8-C4DB44D5E451}" srcOrd="0" destOrd="0" presId="urn:microsoft.com/office/officeart/2005/8/layout/hList6"/>
    <dgm:cxn modelId="{6929C874-6043-4B66-AF3E-74619DDDDA14}" srcId="{DE9ADB87-60A6-4ADF-B10B-EEA7582ACD76}" destId="{83F4EAFD-66C2-4E4C-914E-D37DBFCF7C49}" srcOrd="2" destOrd="0" parTransId="{64B4A613-3AEE-4B5E-83A7-FADDAD400D4B}" sibTransId="{C7196980-2356-486E-B47E-B3BB0BE978D0}"/>
    <dgm:cxn modelId="{FA4EFE0F-2F06-4BA8-98D8-0D3DBDCA9200}" type="presOf" srcId="{DE9ADB87-60A6-4ADF-B10B-EEA7582ACD76}" destId="{71626DBE-87A7-4307-925D-B0A93700C7C3}" srcOrd="0" destOrd="0" presId="urn:microsoft.com/office/officeart/2005/8/layout/hList6"/>
    <dgm:cxn modelId="{8436446D-AEC9-4F28-8595-3D8D653FD9EE}" type="presOf" srcId="{83F4EAFD-66C2-4E4C-914E-D37DBFCF7C49}" destId="{5A678ECA-677A-4E75-93FA-ED3E2BBAAB79}" srcOrd="0" destOrd="0" presId="urn:microsoft.com/office/officeart/2005/8/layout/hList6"/>
    <dgm:cxn modelId="{8AC9268B-4441-46CA-B062-9B126A2867E7}" srcId="{DE9ADB87-60A6-4ADF-B10B-EEA7582ACD76}" destId="{B2E11CF6-A48A-4B28-B5CF-AE2C62E85B6A}" srcOrd="1" destOrd="0" parTransId="{64E77FEB-0E12-4E1F-B383-CC3F25B294BC}" sibTransId="{ACFC2ACE-DE24-43CF-97FE-B832059A68E4}"/>
    <dgm:cxn modelId="{329A07A5-4B76-4E58-ADFF-9E49E701FE62}" srcId="{DE9ADB87-60A6-4ADF-B10B-EEA7582ACD76}" destId="{463B8CBF-DEA5-40D9-9C6E-BE7B6BA5E6D6}" srcOrd="0" destOrd="0" parTransId="{9A2E06A8-48CD-4FF6-A4EA-C27B1AD3593F}" sibTransId="{7664DEB2-9A89-4A40-BA97-E937304562C4}"/>
    <dgm:cxn modelId="{8DADDB5C-3F85-466C-808C-DCF9AAB6B5B1}" type="presOf" srcId="{B2E11CF6-A48A-4B28-B5CF-AE2C62E85B6A}" destId="{530D151E-F0FE-4E8F-85C1-758908BC8AA2}" srcOrd="0" destOrd="0" presId="urn:microsoft.com/office/officeart/2005/8/layout/hList6"/>
    <dgm:cxn modelId="{687BEFBC-6C37-436E-BE18-7D6B92CD6B93}" type="presParOf" srcId="{71626DBE-87A7-4307-925D-B0A93700C7C3}" destId="{1FA7A205-E93F-45CB-B6F8-C4DB44D5E451}" srcOrd="0" destOrd="0" presId="urn:microsoft.com/office/officeart/2005/8/layout/hList6"/>
    <dgm:cxn modelId="{16E67947-D3CC-42F8-BA25-2BA30FA4CDBF}" type="presParOf" srcId="{71626DBE-87A7-4307-925D-B0A93700C7C3}" destId="{122F5DB9-04BE-4059-9D25-8FA2166A1333}" srcOrd="1" destOrd="0" presId="urn:microsoft.com/office/officeart/2005/8/layout/hList6"/>
    <dgm:cxn modelId="{03A16B88-690A-488C-9A5C-2590A0D04B11}" type="presParOf" srcId="{71626DBE-87A7-4307-925D-B0A93700C7C3}" destId="{530D151E-F0FE-4E8F-85C1-758908BC8AA2}" srcOrd="2" destOrd="0" presId="urn:microsoft.com/office/officeart/2005/8/layout/hList6"/>
    <dgm:cxn modelId="{0A1B1BEC-9647-4060-9B35-50913AF6D6D5}" type="presParOf" srcId="{71626DBE-87A7-4307-925D-B0A93700C7C3}" destId="{6A62B5F4-31CF-4CED-9192-23E6DB8B4F1D}" srcOrd="3" destOrd="0" presId="urn:microsoft.com/office/officeart/2005/8/layout/hList6"/>
    <dgm:cxn modelId="{D79F0A04-5300-46E6-B00E-C5004DA3CE34}" type="presParOf" srcId="{71626DBE-87A7-4307-925D-B0A93700C7C3}" destId="{5A678ECA-677A-4E75-93FA-ED3E2BBAAB79}" srcOrd="4" destOrd="0" presId="urn:microsoft.com/office/officeart/2005/8/layout/h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5ACC37-B096-484C-8A57-2844F5EF9484}" type="doc">
      <dgm:prSet loTypeId="urn:microsoft.com/office/officeart/2005/8/layout/default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1C69688-BEBE-465A-A798-516C5B7A79AA}">
      <dgm:prSet phldrT="[Text]"/>
      <dgm:spPr/>
      <dgm:t>
        <a:bodyPr/>
        <a:lstStyle/>
        <a:p>
          <a:r>
            <a:rPr lang="en-US" dirty="0" smtClean="0"/>
            <a:t>Prepare global citizens</a:t>
          </a:r>
          <a:endParaRPr lang="en-US" dirty="0"/>
        </a:p>
      </dgm:t>
    </dgm:pt>
    <dgm:pt modelId="{C817C52B-9F88-402E-AA69-089214AF264E}" type="parTrans" cxnId="{279D0FB4-F6C3-4EC5-882D-B0EEB09371F9}">
      <dgm:prSet/>
      <dgm:spPr/>
      <dgm:t>
        <a:bodyPr/>
        <a:lstStyle/>
        <a:p>
          <a:endParaRPr lang="en-US"/>
        </a:p>
      </dgm:t>
    </dgm:pt>
    <dgm:pt modelId="{EB2CC219-42F6-42A7-85C0-946ACCCBE2A5}" type="sibTrans" cxnId="{279D0FB4-F6C3-4EC5-882D-B0EEB09371F9}">
      <dgm:prSet/>
      <dgm:spPr/>
      <dgm:t>
        <a:bodyPr/>
        <a:lstStyle/>
        <a:p>
          <a:endParaRPr lang="en-US"/>
        </a:p>
      </dgm:t>
    </dgm:pt>
    <dgm:pt modelId="{8E28A0C0-609A-42DD-840E-D114E10334D1}">
      <dgm:prSet phldrT="[Text]"/>
      <dgm:spPr/>
      <dgm:t>
        <a:bodyPr/>
        <a:lstStyle/>
        <a:p>
          <a:r>
            <a:rPr lang="en-US" dirty="0" smtClean="0"/>
            <a:t>Decrease high stakes testing</a:t>
          </a:r>
          <a:endParaRPr lang="en-US" dirty="0"/>
        </a:p>
      </dgm:t>
    </dgm:pt>
    <dgm:pt modelId="{A31157B2-39EE-472B-891C-A55870682C27}" type="parTrans" cxnId="{A51F83FA-58D2-40B3-BCA2-4E7D49B9081E}">
      <dgm:prSet/>
      <dgm:spPr/>
      <dgm:t>
        <a:bodyPr/>
        <a:lstStyle/>
        <a:p>
          <a:endParaRPr lang="en-US"/>
        </a:p>
      </dgm:t>
    </dgm:pt>
    <dgm:pt modelId="{E5FAD4D1-F122-4B94-B660-98A71C8992B4}" type="sibTrans" cxnId="{A51F83FA-58D2-40B3-BCA2-4E7D49B9081E}">
      <dgm:prSet/>
      <dgm:spPr/>
      <dgm:t>
        <a:bodyPr/>
        <a:lstStyle/>
        <a:p>
          <a:endParaRPr lang="en-US"/>
        </a:p>
      </dgm:t>
    </dgm:pt>
    <dgm:pt modelId="{34B94147-B989-468E-99D2-E7259FA9C1D6}">
      <dgm:prSet phldrT="[Text]"/>
      <dgm:spPr/>
      <dgm:t>
        <a:bodyPr/>
        <a:lstStyle/>
        <a:p>
          <a:r>
            <a:rPr lang="en-US" dirty="0" smtClean="0"/>
            <a:t>Cultivate diverse talents</a:t>
          </a:r>
          <a:endParaRPr lang="en-US" dirty="0"/>
        </a:p>
      </dgm:t>
    </dgm:pt>
    <dgm:pt modelId="{D68FD3B2-F527-416F-A3DD-9535B3913885}" type="parTrans" cxnId="{6D892D29-AC3B-4E74-A958-6A01995E2EE6}">
      <dgm:prSet/>
      <dgm:spPr/>
      <dgm:t>
        <a:bodyPr/>
        <a:lstStyle/>
        <a:p>
          <a:endParaRPr lang="en-US"/>
        </a:p>
      </dgm:t>
    </dgm:pt>
    <dgm:pt modelId="{FC18B9AA-471E-4F0F-8AF9-E1BD6DA07643}" type="sibTrans" cxnId="{6D892D29-AC3B-4E74-A958-6A01995E2EE6}">
      <dgm:prSet/>
      <dgm:spPr/>
      <dgm:t>
        <a:bodyPr/>
        <a:lstStyle/>
        <a:p>
          <a:endParaRPr lang="en-US"/>
        </a:p>
      </dgm:t>
    </dgm:pt>
    <dgm:pt modelId="{B614467D-7D96-4689-943A-C206F13C5B2B}">
      <dgm:prSet phldrT="[Text]"/>
      <dgm:spPr/>
      <dgm:t>
        <a:bodyPr/>
        <a:lstStyle/>
        <a:p>
          <a:r>
            <a:rPr lang="en-US" dirty="0" smtClean="0"/>
            <a:t>Focus on what is worth teaching </a:t>
          </a:r>
          <a:endParaRPr lang="en-US" dirty="0"/>
        </a:p>
      </dgm:t>
    </dgm:pt>
    <dgm:pt modelId="{08B7006A-8D56-4DE6-BFEB-7D0E2A074895}" type="parTrans" cxnId="{4803DB20-4BB6-408F-8627-FA40338E950E}">
      <dgm:prSet/>
      <dgm:spPr/>
      <dgm:t>
        <a:bodyPr/>
        <a:lstStyle/>
        <a:p>
          <a:endParaRPr lang="en-US"/>
        </a:p>
      </dgm:t>
    </dgm:pt>
    <dgm:pt modelId="{BC594536-93F5-4B04-AC67-AFBEC4C9B856}" type="sibTrans" cxnId="{4803DB20-4BB6-408F-8627-FA40338E950E}">
      <dgm:prSet/>
      <dgm:spPr/>
      <dgm:t>
        <a:bodyPr/>
        <a:lstStyle/>
        <a:p>
          <a:endParaRPr lang="en-US"/>
        </a:p>
      </dgm:t>
    </dgm:pt>
    <dgm:pt modelId="{CF92CA96-AF85-4F73-A9DA-0CEBA0A4EB01}">
      <dgm:prSet phldrT="[Text]"/>
      <dgm:spPr/>
      <dgm:t>
        <a:bodyPr/>
        <a:lstStyle/>
        <a:p>
          <a:r>
            <a:rPr lang="en-US" dirty="0" smtClean="0"/>
            <a:t>Increase subject choice </a:t>
          </a:r>
          <a:endParaRPr lang="en-US" dirty="0"/>
        </a:p>
      </dgm:t>
    </dgm:pt>
    <dgm:pt modelId="{2031E40B-878A-45E5-8726-35CDF7ECC744}" type="parTrans" cxnId="{45E5A585-D4FA-4C03-BFF8-105F59740370}">
      <dgm:prSet/>
      <dgm:spPr/>
      <dgm:t>
        <a:bodyPr/>
        <a:lstStyle/>
        <a:p>
          <a:endParaRPr lang="en-US"/>
        </a:p>
      </dgm:t>
    </dgm:pt>
    <dgm:pt modelId="{38491878-20F6-405B-9694-A0AA9C312501}" type="sibTrans" cxnId="{45E5A585-D4FA-4C03-BFF8-105F59740370}">
      <dgm:prSet/>
      <dgm:spPr/>
      <dgm:t>
        <a:bodyPr/>
        <a:lstStyle/>
        <a:p>
          <a:endParaRPr lang="en-US"/>
        </a:p>
      </dgm:t>
    </dgm:pt>
    <dgm:pt modelId="{EB70BC6F-CD0D-41D5-A12D-74F9DFD65B13}">
      <dgm:prSet phldrT="[Text]"/>
      <dgm:spPr/>
      <dgm:t>
        <a:bodyPr/>
        <a:lstStyle/>
        <a:p>
          <a:r>
            <a:rPr lang="en-US" dirty="0" smtClean="0"/>
            <a:t>Increase tools for teachers</a:t>
          </a:r>
          <a:endParaRPr lang="en-US" dirty="0"/>
        </a:p>
      </dgm:t>
    </dgm:pt>
    <dgm:pt modelId="{5208A84E-B37D-488B-9FCA-DB73715C58F0}" type="parTrans" cxnId="{909DBC8F-C8AA-491D-BBD8-740686CD24DB}">
      <dgm:prSet/>
      <dgm:spPr/>
      <dgm:t>
        <a:bodyPr/>
        <a:lstStyle/>
        <a:p>
          <a:endParaRPr lang="en-US"/>
        </a:p>
      </dgm:t>
    </dgm:pt>
    <dgm:pt modelId="{D66680D8-BE51-4CBC-964A-3AE500896139}" type="sibTrans" cxnId="{909DBC8F-C8AA-491D-BBD8-740686CD24DB}">
      <dgm:prSet/>
      <dgm:spPr/>
      <dgm:t>
        <a:bodyPr/>
        <a:lstStyle/>
        <a:p>
          <a:endParaRPr lang="en-US"/>
        </a:p>
      </dgm:t>
    </dgm:pt>
    <dgm:pt modelId="{9EBD2887-5860-4F25-A628-EED585D10F15}" type="pres">
      <dgm:prSet presAssocID="{435ACC37-B096-484C-8A57-2844F5EF9484}" presName="diagram" presStyleCnt="0">
        <dgm:presLayoutVars>
          <dgm:dir/>
          <dgm:resizeHandles val="exact"/>
        </dgm:presLayoutVars>
      </dgm:prSet>
      <dgm:spPr/>
    </dgm:pt>
    <dgm:pt modelId="{506B9FBB-3BAC-4A26-BBF1-CD8A8DA11961}" type="pres">
      <dgm:prSet presAssocID="{B614467D-7D96-4689-943A-C206F13C5B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C95C0-E3AD-4BDD-8B03-4559F12BBAAF}" type="pres">
      <dgm:prSet presAssocID="{BC594536-93F5-4B04-AC67-AFBEC4C9B856}" presName="sibTrans" presStyleCnt="0"/>
      <dgm:spPr/>
    </dgm:pt>
    <dgm:pt modelId="{A7BCECBC-7958-4707-89FE-39DFFF9E8730}" type="pres">
      <dgm:prSet presAssocID="{01C69688-BEBE-465A-A798-516C5B7A79A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324FB-D04C-4350-8D3A-910360A90E49}" type="pres">
      <dgm:prSet presAssocID="{EB2CC219-42F6-42A7-85C0-946ACCCBE2A5}" presName="sibTrans" presStyleCnt="0"/>
      <dgm:spPr/>
    </dgm:pt>
    <dgm:pt modelId="{CD22B636-1183-4696-BB0F-2040B894A89E}" type="pres">
      <dgm:prSet presAssocID="{34B94147-B989-468E-99D2-E7259FA9C1D6}" presName="node" presStyleLbl="node1" presStyleIdx="2" presStyleCnt="6">
        <dgm:presLayoutVars>
          <dgm:bulletEnabled val="1"/>
        </dgm:presLayoutVars>
      </dgm:prSet>
      <dgm:spPr/>
    </dgm:pt>
    <dgm:pt modelId="{94A8C657-4B30-4789-B985-198EE537857A}" type="pres">
      <dgm:prSet presAssocID="{FC18B9AA-471E-4F0F-8AF9-E1BD6DA07643}" presName="sibTrans" presStyleCnt="0"/>
      <dgm:spPr/>
    </dgm:pt>
    <dgm:pt modelId="{B10901BC-75D1-4C1A-9AF5-5461D78DF5B7}" type="pres">
      <dgm:prSet presAssocID="{8E28A0C0-609A-42DD-840E-D114E10334D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9DA94-A6ED-4BBE-9F30-34E5F7FC7BE1}" type="pres">
      <dgm:prSet presAssocID="{E5FAD4D1-F122-4B94-B660-98A71C8992B4}" presName="sibTrans" presStyleCnt="0"/>
      <dgm:spPr/>
    </dgm:pt>
    <dgm:pt modelId="{5B360E7A-3961-4439-934C-97EF0113670D}" type="pres">
      <dgm:prSet presAssocID="{EB70BC6F-CD0D-41D5-A12D-74F9DFD65B13}" presName="node" presStyleLbl="node1" presStyleIdx="4" presStyleCnt="6">
        <dgm:presLayoutVars>
          <dgm:bulletEnabled val="1"/>
        </dgm:presLayoutVars>
      </dgm:prSet>
      <dgm:spPr/>
    </dgm:pt>
    <dgm:pt modelId="{E2A0A5D0-5D75-42F0-8870-5EA0D3EFC269}" type="pres">
      <dgm:prSet presAssocID="{D66680D8-BE51-4CBC-964A-3AE500896139}" presName="sibTrans" presStyleCnt="0"/>
      <dgm:spPr/>
    </dgm:pt>
    <dgm:pt modelId="{3615916A-7D74-4250-A3A3-CF625A69DB2E}" type="pres">
      <dgm:prSet presAssocID="{CF92CA96-AF85-4F73-A9DA-0CEBA0A4EB01}" presName="node" presStyleLbl="node1" presStyleIdx="5" presStyleCnt="6">
        <dgm:presLayoutVars>
          <dgm:bulletEnabled val="1"/>
        </dgm:presLayoutVars>
      </dgm:prSet>
      <dgm:spPr/>
    </dgm:pt>
  </dgm:ptLst>
  <dgm:cxnLst>
    <dgm:cxn modelId="{45E5A585-D4FA-4C03-BFF8-105F59740370}" srcId="{435ACC37-B096-484C-8A57-2844F5EF9484}" destId="{CF92CA96-AF85-4F73-A9DA-0CEBA0A4EB01}" srcOrd="5" destOrd="0" parTransId="{2031E40B-878A-45E5-8726-35CDF7ECC744}" sibTransId="{38491878-20F6-405B-9694-A0AA9C312501}"/>
    <dgm:cxn modelId="{C48318B4-841E-4473-95CB-FAC3902771E5}" type="presOf" srcId="{EB70BC6F-CD0D-41D5-A12D-74F9DFD65B13}" destId="{5B360E7A-3961-4439-934C-97EF0113670D}" srcOrd="0" destOrd="0" presId="urn:microsoft.com/office/officeart/2005/8/layout/default"/>
    <dgm:cxn modelId="{909DBC8F-C8AA-491D-BBD8-740686CD24DB}" srcId="{435ACC37-B096-484C-8A57-2844F5EF9484}" destId="{EB70BC6F-CD0D-41D5-A12D-74F9DFD65B13}" srcOrd="4" destOrd="0" parTransId="{5208A84E-B37D-488B-9FCA-DB73715C58F0}" sibTransId="{D66680D8-BE51-4CBC-964A-3AE500896139}"/>
    <dgm:cxn modelId="{006528CF-6733-4BDD-BEF7-A730FB244A78}" type="presOf" srcId="{435ACC37-B096-484C-8A57-2844F5EF9484}" destId="{9EBD2887-5860-4F25-A628-EED585D10F15}" srcOrd="0" destOrd="0" presId="urn:microsoft.com/office/officeart/2005/8/layout/default"/>
    <dgm:cxn modelId="{2E8073EE-929D-4A47-8BFD-A5022A8F5381}" type="presOf" srcId="{B614467D-7D96-4689-943A-C206F13C5B2B}" destId="{506B9FBB-3BAC-4A26-BBF1-CD8A8DA11961}" srcOrd="0" destOrd="0" presId="urn:microsoft.com/office/officeart/2005/8/layout/default"/>
    <dgm:cxn modelId="{A51F83FA-58D2-40B3-BCA2-4E7D49B9081E}" srcId="{435ACC37-B096-484C-8A57-2844F5EF9484}" destId="{8E28A0C0-609A-42DD-840E-D114E10334D1}" srcOrd="3" destOrd="0" parTransId="{A31157B2-39EE-472B-891C-A55870682C27}" sibTransId="{E5FAD4D1-F122-4B94-B660-98A71C8992B4}"/>
    <dgm:cxn modelId="{4803DB20-4BB6-408F-8627-FA40338E950E}" srcId="{435ACC37-B096-484C-8A57-2844F5EF9484}" destId="{B614467D-7D96-4689-943A-C206F13C5B2B}" srcOrd="0" destOrd="0" parTransId="{08B7006A-8D56-4DE6-BFEB-7D0E2A074895}" sibTransId="{BC594536-93F5-4B04-AC67-AFBEC4C9B856}"/>
    <dgm:cxn modelId="{3AEBDE9B-A08F-450C-932C-C20F025C91C8}" type="presOf" srcId="{01C69688-BEBE-465A-A798-516C5B7A79AA}" destId="{A7BCECBC-7958-4707-89FE-39DFFF9E8730}" srcOrd="0" destOrd="0" presId="urn:microsoft.com/office/officeart/2005/8/layout/default"/>
    <dgm:cxn modelId="{26435853-C926-4A7D-B283-7C7935615772}" type="presOf" srcId="{CF92CA96-AF85-4F73-A9DA-0CEBA0A4EB01}" destId="{3615916A-7D74-4250-A3A3-CF625A69DB2E}" srcOrd="0" destOrd="0" presId="urn:microsoft.com/office/officeart/2005/8/layout/default"/>
    <dgm:cxn modelId="{86519F53-3750-49BA-ADA2-6E039DD7FC4F}" type="presOf" srcId="{8E28A0C0-609A-42DD-840E-D114E10334D1}" destId="{B10901BC-75D1-4C1A-9AF5-5461D78DF5B7}" srcOrd="0" destOrd="0" presId="urn:microsoft.com/office/officeart/2005/8/layout/default"/>
    <dgm:cxn modelId="{279D0FB4-F6C3-4EC5-882D-B0EEB09371F9}" srcId="{435ACC37-B096-484C-8A57-2844F5EF9484}" destId="{01C69688-BEBE-465A-A798-516C5B7A79AA}" srcOrd="1" destOrd="0" parTransId="{C817C52B-9F88-402E-AA69-089214AF264E}" sibTransId="{EB2CC219-42F6-42A7-85C0-946ACCCBE2A5}"/>
    <dgm:cxn modelId="{6D892D29-AC3B-4E74-A958-6A01995E2EE6}" srcId="{435ACC37-B096-484C-8A57-2844F5EF9484}" destId="{34B94147-B989-468E-99D2-E7259FA9C1D6}" srcOrd="2" destOrd="0" parTransId="{D68FD3B2-F527-416F-A3DD-9535B3913885}" sibTransId="{FC18B9AA-471E-4F0F-8AF9-E1BD6DA07643}"/>
    <dgm:cxn modelId="{7A99BC27-AAC6-4790-8687-0BD4DD54F4BA}" type="presOf" srcId="{34B94147-B989-468E-99D2-E7259FA9C1D6}" destId="{CD22B636-1183-4696-BB0F-2040B894A89E}" srcOrd="0" destOrd="0" presId="urn:microsoft.com/office/officeart/2005/8/layout/default"/>
    <dgm:cxn modelId="{302F95F1-84C1-4539-ACFC-BEFB3CD40ECB}" type="presParOf" srcId="{9EBD2887-5860-4F25-A628-EED585D10F15}" destId="{506B9FBB-3BAC-4A26-BBF1-CD8A8DA11961}" srcOrd="0" destOrd="0" presId="urn:microsoft.com/office/officeart/2005/8/layout/default"/>
    <dgm:cxn modelId="{AC889ED2-B4C1-4E0C-A17E-21062C245C14}" type="presParOf" srcId="{9EBD2887-5860-4F25-A628-EED585D10F15}" destId="{99EC95C0-E3AD-4BDD-8B03-4559F12BBAAF}" srcOrd="1" destOrd="0" presId="urn:microsoft.com/office/officeart/2005/8/layout/default"/>
    <dgm:cxn modelId="{4446E81B-D418-4BA2-9076-F4ED7A1E9D4F}" type="presParOf" srcId="{9EBD2887-5860-4F25-A628-EED585D10F15}" destId="{A7BCECBC-7958-4707-89FE-39DFFF9E8730}" srcOrd="2" destOrd="0" presId="urn:microsoft.com/office/officeart/2005/8/layout/default"/>
    <dgm:cxn modelId="{BF1E3A00-60AD-4266-AD36-9F87D430D323}" type="presParOf" srcId="{9EBD2887-5860-4F25-A628-EED585D10F15}" destId="{C66324FB-D04C-4350-8D3A-910360A90E49}" srcOrd="3" destOrd="0" presId="urn:microsoft.com/office/officeart/2005/8/layout/default"/>
    <dgm:cxn modelId="{ACD6218C-E5E8-4159-B9AF-7D770E994072}" type="presParOf" srcId="{9EBD2887-5860-4F25-A628-EED585D10F15}" destId="{CD22B636-1183-4696-BB0F-2040B894A89E}" srcOrd="4" destOrd="0" presId="urn:microsoft.com/office/officeart/2005/8/layout/default"/>
    <dgm:cxn modelId="{8293D53F-A016-484A-BF55-CE01D9A9BD5C}" type="presParOf" srcId="{9EBD2887-5860-4F25-A628-EED585D10F15}" destId="{94A8C657-4B30-4789-B985-198EE537857A}" srcOrd="5" destOrd="0" presId="urn:microsoft.com/office/officeart/2005/8/layout/default"/>
    <dgm:cxn modelId="{B67B8180-5FB9-4C8A-A961-0B4A6A5CE514}" type="presParOf" srcId="{9EBD2887-5860-4F25-A628-EED585D10F15}" destId="{B10901BC-75D1-4C1A-9AF5-5461D78DF5B7}" srcOrd="6" destOrd="0" presId="urn:microsoft.com/office/officeart/2005/8/layout/default"/>
    <dgm:cxn modelId="{C0450E7A-4AD2-4C52-9E96-E01E89B34CC6}" type="presParOf" srcId="{9EBD2887-5860-4F25-A628-EED585D10F15}" destId="{BAE9DA94-A6ED-4BBE-9F30-34E5F7FC7BE1}" srcOrd="7" destOrd="0" presId="urn:microsoft.com/office/officeart/2005/8/layout/default"/>
    <dgm:cxn modelId="{B8271199-4241-4971-9109-B23D01CEF553}" type="presParOf" srcId="{9EBD2887-5860-4F25-A628-EED585D10F15}" destId="{5B360E7A-3961-4439-934C-97EF0113670D}" srcOrd="8" destOrd="0" presId="urn:microsoft.com/office/officeart/2005/8/layout/default"/>
    <dgm:cxn modelId="{08BBAE98-3FD1-4D70-A1A8-13E6B73972ED}" type="presParOf" srcId="{9EBD2887-5860-4F25-A628-EED585D10F15}" destId="{E2A0A5D0-5D75-42F0-8870-5EA0D3EFC269}" srcOrd="9" destOrd="0" presId="urn:microsoft.com/office/officeart/2005/8/layout/default"/>
    <dgm:cxn modelId="{050FC6CC-1137-4FB7-9AE0-1C5B439843A9}" type="presParOf" srcId="{9EBD2887-5860-4F25-A628-EED585D10F15}" destId="{3615916A-7D74-4250-A3A3-CF625A69DB2E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D0338D6-5F86-4058-8A3E-A3EFF0470415}" type="datetimeFigureOut">
              <a:rPr lang="en-US" smtClean="0"/>
              <a:t>12/6/2010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FA4014-5892-4086-BDB3-7C93C1BF4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ransition spd="slow" advClick="0" advTm="0">
    <p:fade thruBlk="1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dictionary/curriculu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700" b="0" i="1" dirty="0" smtClean="0"/>
              <a:t>Amy Strange</a:t>
            </a:r>
          </a:p>
          <a:p>
            <a:r>
              <a:rPr lang="en-US" sz="1700" b="0" i="1" dirty="0" smtClean="0"/>
              <a:t>TE 818</a:t>
            </a:r>
          </a:p>
          <a:p>
            <a:r>
              <a:rPr lang="en-US" sz="1700" b="0" i="1" dirty="0" smtClean="0"/>
              <a:t>Curriculum Synthesis Project</a:t>
            </a:r>
          </a:p>
          <a:p>
            <a:r>
              <a:rPr lang="en-US" sz="1700" b="0" i="1" dirty="0" smtClean="0"/>
              <a:t>Fall 2010</a:t>
            </a:r>
            <a:endParaRPr lang="en-US" sz="1700" b="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What is Curriculum?</a:t>
            </a:r>
            <a:endParaRPr lang="en-US" i="1" dirty="0"/>
          </a:p>
        </p:txBody>
      </p:sp>
    </p:spTree>
  </p:cSld>
  <p:clrMapOvr>
    <a:masterClrMapping/>
  </p:clrMapOvr>
  <p:transition spd="slow" advClick="0" advTm="8642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2362200" cy="2057400"/>
          </a:xfrm>
        </p:spPr>
        <p:txBody>
          <a:bodyPr/>
          <a:lstStyle/>
          <a:p>
            <a:r>
              <a:rPr lang="en-US" b="0" i="1" dirty="0" smtClean="0"/>
              <a:t>1. Philosophical </a:t>
            </a:r>
            <a:r>
              <a:rPr lang="en-US" b="0" i="1" dirty="0" smtClean="0"/>
              <a:t>Dimension (Cont.) </a:t>
            </a:r>
            <a:r>
              <a:rPr lang="en-US" b="0" i="1" dirty="0" smtClean="0"/>
              <a:t/>
            </a:r>
            <a:br>
              <a:rPr lang="en-US" b="0" i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citizen’s financial and political background shapes </a:t>
            </a:r>
            <a:r>
              <a:rPr lang="en-US" dirty="0" smtClean="0"/>
              <a:t>their access to </a:t>
            </a:r>
            <a:r>
              <a:rPr lang="en-US" dirty="0" smtClean="0"/>
              <a:t>educational </a:t>
            </a:r>
            <a:r>
              <a:rPr lang="en-US" dirty="0" smtClean="0"/>
              <a:t>opportunities (</a:t>
            </a:r>
            <a:r>
              <a:rPr lang="en-US" dirty="0" smtClean="0"/>
              <a:t>Hochschild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smtClean="0"/>
              <a:t>Scovronick</a:t>
            </a:r>
            <a:r>
              <a:rPr lang="en-US" dirty="0" smtClean="0"/>
              <a:t>, 2003).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Therefore, the climate that a student is raised in shapes their success </a:t>
            </a:r>
            <a:r>
              <a:rPr lang="en-US" dirty="0" smtClean="0"/>
              <a:t>in </a:t>
            </a:r>
            <a:r>
              <a:rPr lang="en-US" dirty="0" smtClean="0"/>
              <a:t>school. 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climate that a student is raised in is </a:t>
            </a:r>
            <a:r>
              <a:rPr lang="en-US" dirty="0" smtClean="0"/>
              <a:t>also what </a:t>
            </a:r>
            <a:r>
              <a:rPr lang="en-US" dirty="0" smtClean="0"/>
              <a:t>dictates, shapes, and impacts </a:t>
            </a:r>
            <a:r>
              <a:rPr lang="en-US" dirty="0" smtClean="0"/>
              <a:t>the following:</a:t>
            </a:r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/>
              <a:t>state wide differences in educational opportunities</a:t>
            </a:r>
          </a:p>
          <a:p>
            <a:pPr lvl="2"/>
            <a:r>
              <a:rPr lang="en-US" dirty="0" smtClean="0"/>
              <a:t>district wide differences  in educational opportunities</a:t>
            </a:r>
          </a:p>
          <a:p>
            <a:pPr lvl="2"/>
            <a:r>
              <a:rPr lang="en-US" dirty="0" smtClean="0"/>
              <a:t>school wide differences in educational opportunities </a:t>
            </a:r>
          </a:p>
          <a:p>
            <a:pPr lvl="2"/>
            <a:r>
              <a:rPr lang="en-US" dirty="0" smtClean="0"/>
              <a:t>class </a:t>
            </a:r>
            <a:r>
              <a:rPr lang="en-US" dirty="0" smtClean="0"/>
              <a:t>wide </a:t>
            </a:r>
            <a:r>
              <a:rPr lang="en-US" dirty="0" smtClean="0"/>
              <a:t>differences in educational opportunities </a:t>
            </a:r>
          </a:p>
          <a:p>
            <a:endParaRPr lang="en-US" dirty="0" smtClean="0"/>
          </a:p>
          <a:p>
            <a:r>
              <a:rPr lang="en-US" dirty="0" smtClean="0"/>
              <a:t>The result is a perpetual cycle of the old adage: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The rich get richer, and the poor get poorer.</a:t>
            </a:r>
            <a:endParaRPr lang="en-US" dirty="0"/>
          </a:p>
        </p:txBody>
      </p:sp>
    </p:spTree>
  </p:cSld>
  <p:clrMapOvr>
    <a:masterClrMapping/>
  </p:clrMapOvr>
  <p:transition spd="slow" advClick="0" advTm="30545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pPr algn="ctr"/>
            <a:r>
              <a:rPr b="0" i="1" smtClean="0"/>
              <a:t>2. Historical Dimension </a:t>
            </a:r>
            <a:endParaRPr lang="en-US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000" dirty="0" smtClean="0"/>
              <a:t>A</a:t>
            </a:r>
            <a:r>
              <a:rPr lang="en-US" sz="2000" dirty="0" smtClean="0"/>
              <a:t> few key views/events influenced the educational system and it’s curriculum during the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Centuries.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8200" y="2362200"/>
          <a:ext cx="4267200" cy="393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Definition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81600" y="6400800"/>
            <a:ext cx="5181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(Mann, 1884; </a:t>
            </a:r>
            <a:r>
              <a:rPr lang="en-US" sz="900" dirty="0" smtClean="0"/>
              <a:t>Kliebard</a:t>
            </a:r>
            <a:r>
              <a:rPr lang="en-US" sz="900" dirty="0" smtClean="0"/>
              <a:t>, 1998; </a:t>
            </a:r>
            <a:r>
              <a:rPr lang="en-US" sz="900" dirty="0" smtClean="0"/>
              <a:t>Lararee</a:t>
            </a:r>
            <a:r>
              <a:rPr lang="en-US" sz="900" dirty="0" smtClean="0"/>
              <a:t>, 2010; &amp; TE 818, 10/13)</a:t>
            </a:r>
            <a:endParaRPr lang="en-US" sz="900" dirty="0" smtClean="0"/>
          </a:p>
        </p:txBody>
      </p:sp>
    </p:spTree>
  </p:cSld>
  <p:clrMapOvr>
    <a:masterClrMapping/>
  </p:clrMapOvr>
  <p:transition spd="slow" advClick="0" advTm="38314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2362200" cy="2057400"/>
          </a:xfrm>
        </p:spPr>
        <p:txBody>
          <a:bodyPr/>
          <a:lstStyle/>
          <a:p>
            <a:r>
              <a:rPr lang="en-US" b="0" i="1" dirty="0" smtClean="0"/>
              <a:t>2. Historical Dimension (Cont.) </a:t>
            </a:r>
            <a:r>
              <a:rPr lang="en-US" b="0" i="1" dirty="0" smtClean="0"/>
              <a:t/>
            </a:r>
            <a:br>
              <a:rPr lang="en-US" b="0" i="1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124200" y="2209800"/>
          <a:ext cx="5715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3124200" y="609600"/>
            <a:ext cx="5791200" cy="15240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 Nation At Risk” (1983) examined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drew conclusions about the educational system and its curriculum.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700" dirty="0" smtClean="0"/>
              <a:t>The recommendations of this study are summarized below: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29968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pPr algn="ctr"/>
            <a:r>
              <a:rPr b="0" i="1" smtClean="0"/>
              <a:t>3. Political Dimension </a:t>
            </a:r>
            <a:endParaRPr lang="en-US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Philips &amp; Hawthorne (1978) </a:t>
            </a:r>
            <a:r>
              <a:rPr lang="en-US" dirty="0" smtClean="0"/>
              <a:t>and Apple (1991) argue </a:t>
            </a:r>
            <a:r>
              <a:rPr lang="en-US" dirty="0" smtClean="0"/>
              <a:t>that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Curriculum design, development, and evaluation are all political behaviors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state holds responsibility for education </a:t>
            </a:r>
            <a:r>
              <a:rPr lang="en-US" dirty="0" smtClean="0"/>
              <a:t>through the following: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Legislature </a:t>
            </a:r>
            <a:r>
              <a:rPr lang="en-US" dirty="0" smtClean="0"/>
              <a:t>mandates </a:t>
            </a:r>
            <a:r>
              <a:rPr lang="en-US" dirty="0" smtClean="0"/>
              <a:t>the time </a:t>
            </a:r>
            <a:r>
              <a:rPr lang="en-US" dirty="0" smtClean="0"/>
              <a:t>spent in school 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Textbook adoption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State approval of charters / curriculum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State certification 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Although the state is responsible for making educational decisions, individuals at the local level have a greater understanding of curricular issues. </a:t>
            </a:r>
          </a:p>
          <a:p>
            <a:r>
              <a:rPr lang="en-US" dirty="0" smtClean="0"/>
              <a:t>Therefore, there are the following problems with this system:</a:t>
            </a:r>
          </a:p>
          <a:p>
            <a:pPr>
              <a:buNone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Students, parents, teachers, and principals aren’t involved in the curricular / educational decision making process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Other administrators make the decisions 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There is no involvement of the community or social activists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There needs to be understanding of the system to change the syste</a:t>
            </a:r>
            <a:r>
              <a:rPr lang="en-US" dirty="0" smtClean="0"/>
              <a:t>m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Definition</a:t>
            </a:r>
            <a:endParaRPr lang="en-US" dirty="0"/>
          </a:p>
        </p:txBody>
      </p:sp>
    </p:spTree>
  </p:cSld>
  <p:clrMapOvr>
    <a:masterClrMapping/>
  </p:clrMapOvr>
  <p:transition spd="slow" advClick="0" advTm="48345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pPr algn="ctr"/>
            <a:r>
              <a:rPr b="0" i="1" smtClean="0"/>
              <a:t>4. Ethical / Moral Dimension </a:t>
            </a:r>
            <a:endParaRPr lang="en-US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David Hansen (1995) claims that all teaching and curriculum is a moral act.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 fact, he claims that there are moral messages in the classroom, that teachers are unaware of, which are as important as the formal curriculum. 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953000" y="2667000"/>
          <a:ext cx="36576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Definition</a:t>
            </a:r>
            <a:endParaRPr lang="en-US" dirty="0"/>
          </a:p>
        </p:txBody>
      </p:sp>
    </p:spTree>
  </p:cSld>
  <p:clrMapOvr>
    <a:masterClrMapping/>
  </p:clrMapOvr>
  <p:transition spd="slow" advClick="0" advTm="26676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pPr algn="ctr"/>
            <a:r>
              <a:rPr b="0" i="1" smtClean="0"/>
              <a:t>5. Cultural Dimension </a:t>
            </a:r>
            <a:endParaRPr lang="en-US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10061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Lisa </a:t>
            </a:r>
            <a:r>
              <a:rPr lang="en-US" dirty="0" smtClean="0"/>
              <a:t>Delpit</a:t>
            </a:r>
            <a:r>
              <a:rPr lang="en-US" dirty="0" smtClean="0"/>
              <a:t> (1988) claims that there is a “culture </a:t>
            </a:r>
            <a:r>
              <a:rPr lang="en-US" dirty="0" smtClean="0"/>
              <a:t>of </a:t>
            </a:r>
            <a:r>
              <a:rPr lang="en-US" dirty="0" smtClean="0"/>
              <a:t>power” that encompasses </a:t>
            </a:r>
            <a:r>
              <a:rPr lang="en-US" dirty="0" smtClean="0"/>
              <a:t>the </a:t>
            </a:r>
            <a:r>
              <a:rPr lang="en-US" dirty="0" smtClean="0"/>
              <a:t>following: 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hose </a:t>
            </a:r>
            <a:r>
              <a:rPr lang="en-US" dirty="0" smtClean="0"/>
              <a:t>in power are least aware of </a:t>
            </a:r>
            <a:r>
              <a:rPr lang="en-US" dirty="0" smtClean="0"/>
              <a:t>the existence of the culture of power</a:t>
            </a:r>
          </a:p>
          <a:p>
            <a:pPr lvl="1"/>
            <a:r>
              <a:rPr lang="en-US" dirty="0" smtClean="0"/>
              <a:t>The rules of the culture of power are not explicitly taught to minority students</a:t>
            </a:r>
          </a:p>
          <a:p>
            <a:pPr lvl="1"/>
            <a:r>
              <a:rPr lang="en-US" dirty="0" smtClean="0"/>
              <a:t>As a result, minority students fail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Cultural literacy is the possession of basic skills that all people have in order to succeed in modern world (Hirsch, 1988).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Hirsch states the following: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These basic skills are referred to as a set of “background knowledge” </a:t>
            </a:r>
          </a:p>
          <a:p>
            <a:pPr lvl="1"/>
            <a:r>
              <a:rPr lang="en-US" dirty="0" smtClean="0"/>
              <a:t>There has been a decline in the acquisition of background knowledge</a:t>
            </a:r>
          </a:p>
          <a:p>
            <a:pPr lvl="1"/>
            <a:r>
              <a:rPr lang="en-US" dirty="0" smtClean="0"/>
              <a:t>This decline impacts the cultural literacy and success of our students in adulthood</a:t>
            </a:r>
          </a:p>
          <a:p>
            <a:pPr lvl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Definition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1066800" y="4572000"/>
            <a:ext cx="2590800" cy="1676400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“We do not really see through our eyes and hear through our ears, but through our beliefs.”</a:t>
            </a:r>
          </a:p>
          <a:p>
            <a:pPr algn="ctr"/>
            <a:endParaRPr lang="en-US" sz="1200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1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Lisa </a:t>
            </a:r>
            <a:r>
              <a:rPr lang="en-US" sz="1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Delpit</a:t>
            </a:r>
            <a:r>
              <a:rPr lang="en-US" sz="1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</a:t>
            </a:r>
          </a:p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 advClick="0" advTm="43805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pPr algn="ctr"/>
            <a:r>
              <a:rPr b="0" i="1" smtClean="0"/>
              <a:t>6. Global Dimension </a:t>
            </a:r>
            <a:endParaRPr lang="en-US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No Child Left Behind Act (NCLB) was spawned due to the inability of the United States to keep up with the accomplishments of competitive nations.</a:t>
            </a:r>
          </a:p>
          <a:p>
            <a:r>
              <a:rPr lang="en-US" dirty="0" smtClean="0"/>
              <a:t>Zhao (2007) claims, however, that NCLB will </a:t>
            </a:r>
            <a:r>
              <a:rPr lang="en-US" i="1" dirty="0" smtClean="0"/>
              <a:t>not</a:t>
            </a:r>
            <a:r>
              <a:rPr lang="en-US" dirty="0" smtClean="0"/>
              <a:t> help prepare students for a life in a globalized and technological world. </a:t>
            </a:r>
          </a:p>
          <a:p>
            <a:r>
              <a:rPr lang="en-US" dirty="0" smtClean="0"/>
              <a:t>The attempted fixes as a result of NCLB were the wrong fixes; they killed creativity. 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reativity is what leads to scientific innovations</a:t>
            </a:r>
          </a:p>
          <a:p>
            <a:pPr lvl="1"/>
            <a:r>
              <a:rPr lang="en-US" dirty="0" smtClean="0"/>
              <a:t>Creativity is needed in order to remain competitive in the world market     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724400" y="3276600"/>
          <a:ext cx="4114800" cy="271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Definition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2438400"/>
            <a:ext cx="411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  Therefore, there needs to be implementation of the following fixes:</a:t>
            </a:r>
            <a:endParaRPr lang="en-US" dirty="0"/>
          </a:p>
        </p:txBody>
      </p:sp>
    </p:spTree>
  </p:cSld>
  <p:clrMapOvr>
    <a:masterClrMapping/>
  </p:clrMapOvr>
  <p:transition spd="slow" advClick="0" advTm="38267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pPr algn="ctr"/>
            <a:r>
              <a:rPr b="0" i="1" smtClean="0"/>
              <a:t>7. Technological Dimension </a:t>
            </a:r>
            <a:endParaRPr lang="en-US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Technology is referred to as the tools which people use for communication and information purposes (TE 818, Nov 17).  </a:t>
            </a:r>
          </a:p>
          <a:p>
            <a:r>
              <a:rPr lang="en-US" dirty="0" smtClean="0"/>
              <a:t>This includes technology used for educative purposes.  Including the following: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Laptops</a:t>
            </a:r>
          </a:p>
          <a:p>
            <a:pPr lvl="1"/>
            <a:r>
              <a:rPr lang="en-US" dirty="0" smtClean="0"/>
              <a:t>Computer software / programs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There is a debate about the use of technology in schools.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This debate includes the following viewpoints: </a:t>
            </a:r>
          </a:p>
          <a:p>
            <a:pPr>
              <a:buNone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 high cost for technological tools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 lack of evidence supporting the claim that the utilization of technology improves academic performance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 increase in instructional options with using technology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debate involves the following groups: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Techno-</a:t>
            </a:r>
            <a:r>
              <a:rPr lang="en-US" dirty="0" smtClean="0"/>
              <a:t>phobes</a:t>
            </a:r>
            <a:r>
              <a:rPr lang="en-US" dirty="0" smtClean="0"/>
              <a:t>: against technology</a:t>
            </a:r>
          </a:p>
          <a:p>
            <a:pPr lvl="1"/>
            <a:r>
              <a:rPr lang="en-US" dirty="0" smtClean="0"/>
              <a:t>Techno-utopians: for technology</a:t>
            </a:r>
          </a:p>
          <a:p>
            <a:pPr lvl="1"/>
            <a:r>
              <a:rPr lang="en-US" dirty="0" smtClean="0"/>
              <a:t>Techno-realists: middle ground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Definition</a:t>
            </a:r>
            <a:endParaRPr lang="en-US" dirty="0"/>
          </a:p>
        </p:txBody>
      </p:sp>
    </p:spTree>
  </p:cSld>
  <p:clrMapOvr>
    <a:masterClrMapping/>
  </p:clrMapOvr>
  <p:transition spd="slow" advClick="0" advTm="42775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</a:t>
            </a:r>
            <a:r>
              <a:rPr lang="en-US" i="1" u="sng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Prior to my increased understanding of the seven dimensions of curriculum, my knowledge about the complexity of curriculum was inadequate. 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My prior view of curriculum encompassed:</a:t>
            </a:r>
          </a:p>
          <a:p>
            <a:pPr lvl="1"/>
            <a:r>
              <a:rPr lang="en-US" dirty="0" smtClean="0"/>
              <a:t>A lack of understanding of the degree to which philosophical, political, and cultural variables impact students from different races, ethnicities, and socioeconomic classes.    </a:t>
            </a:r>
          </a:p>
          <a:p>
            <a:pPr lvl="1"/>
            <a:r>
              <a:rPr lang="en-US" dirty="0" smtClean="0"/>
              <a:t>An invalid assumption that teachers have a say in choosing the content of the curriculum that they teach.</a:t>
            </a:r>
          </a:p>
          <a:p>
            <a:pPr lvl="1"/>
            <a:r>
              <a:rPr lang="en-US" dirty="0" smtClean="0"/>
              <a:t>A misguided understanding of why teachers focus on rote memorization of facts, and teaching to the test.    </a:t>
            </a:r>
          </a:p>
          <a:p>
            <a:pPr lvl="1"/>
            <a:r>
              <a:rPr lang="en-US" dirty="0" smtClean="0"/>
              <a:t>Misunderstanding about the role of Sputnik in shaping the change in focus of the United States curriculum.</a:t>
            </a:r>
          </a:p>
          <a:p>
            <a:pPr lvl="1"/>
            <a:r>
              <a:rPr lang="en-US" dirty="0" smtClean="0"/>
              <a:t>Incorrect knowledge about the role of the United States educational system / curriculum in the context of a global economy. 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slow" advClick="0" advTm="38018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</a:t>
            </a:r>
            <a:r>
              <a:rPr lang="en-US" i="1" u="sng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After learning about the seven dimensions of curriculum, I have amended some of my views about the curriculum in the United States educational system.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My altered view(s) about the curriculum include:</a:t>
            </a:r>
          </a:p>
          <a:p>
            <a:pPr lvl="1"/>
            <a:r>
              <a:rPr lang="en-US" sz="2300" dirty="0" smtClean="0"/>
              <a:t>Students from all races, ethnicities, and socioeconomic classes should be provided equal opportunities to receive a high-quality education.  This includes ensuring that they are provided the background knowledge necessary to be successful. </a:t>
            </a:r>
          </a:p>
          <a:p>
            <a:pPr lvl="1"/>
            <a:r>
              <a:rPr lang="en-US" sz="2300" dirty="0" smtClean="0"/>
              <a:t>Concepts from the implicit &amp; null curriculum should be included in the explicit curriculum. </a:t>
            </a:r>
          </a:p>
          <a:p>
            <a:pPr lvl="1"/>
            <a:r>
              <a:rPr lang="en-US" sz="2300" dirty="0" smtClean="0"/>
              <a:t>Teachers should be aware of how their values &amp; morals are modeled in the classroom. </a:t>
            </a:r>
          </a:p>
          <a:p>
            <a:pPr lvl="1"/>
            <a:r>
              <a:rPr lang="en-US" sz="2300" dirty="0" smtClean="0"/>
              <a:t>Curricular content should be driven by the knowledge of individuals at all educational levels.  This includes educational professionals, teachers, administrators, parents, and students.   </a:t>
            </a:r>
          </a:p>
          <a:p>
            <a:pPr lvl="1"/>
            <a:r>
              <a:rPr lang="en-US" sz="2300" dirty="0" smtClean="0"/>
              <a:t>Teaching methodologies should not focus on teaching to the test, and rote memorization.  Rather, it should focus on fostering understanding and creativity.  </a:t>
            </a:r>
          </a:p>
          <a:p>
            <a:pPr lvl="1"/>
            <a:r>
              <a:rPr lang="en-US" sz="2300" dirty="0" smtClean="0"/>
              <a:t>The </a:t>
            </a:r>
            <a:r>
              <a:rPr lang="en-US" sz="2300" dirty="0" smtClean="0"/>
              <a:t>e</a:t>
            </a:r>
            <a:r>
              <a:rPr lang="en-US" sz="2300" dirty="0" smtClean="0"/>
              <a:t>ducational system should shift their focus to increasing their students’ understanding of multiculturalism so that they can become global citizens.</a:t>
            </a:r>
          </a:p>
          <a:p>
            <a:pPr lvl="1"/>
            <a:r>
              <a:rPr lang="en-US" sz="2300" dirty="0" smtClean="0"/>
              <a:t>Although teaching methods should not be antiquated, there is not a necessity for teachers / schools to get expensive technological items.   </a:t>
            </a:r>
          </a:p>
        </p:txBody>
      </p:sp>
    </p:spTree>
  </p:cSld>
  <p:clrMapOvr>
    <a:masterClrMapping/>
  </p:clrMapOvr>
  <p:transition spd="slow" advClick="0" advTm="66535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Curriculum Synthesis Project: Objectives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Exploration of the following: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Define curriculum</a:t>
            </a:r>
          </a:p>
          <a:p>
            <a:pPr lvl="2"/>
            <a:r>
              <a:rPr lang="en-US" dirty="0" smtClean="0"/>
              <a:t>Types of curricula </a:t>
            </a:r>
          </a:p>
          <a:p>
            <a:pPr lvl="2"/>
            <a:r>
              <a:rPr lang="en-US" dirty="0" smtClean="0"/>
              <a:t>Goals of curriculum </a:t>
            </a:r>
          </a:p>
          <a:p>
            <a:pPr lvl="2"/>
            <a:r>
              <a:rPr lang="en-US" dirty="0" smtClean="0"/>
              <a:t>Problems with the curriculum </a:t>
            </a:r>
          </a:p>
          <a:p>
            <a:pPr lvl="2"/>
            <a:r>
              <a:rPr lang="en-US" dirty="0" smtClean="0"/>
              <a:t>T</a:t>
            </a:r>
            <a:r>
              <a:rPr lang="en-US" dirty="0" smtClean="0"/>
              <a:t>he 7 dimensions of curriculum  </a:t>
            </a:r>
          </a:p>
          <a:p>
            <a:pPr lvl="1"/>
            <a:r>
              <a:rPr lang="en-US" u="sng" dirty="0" smtClean="0"/>
              <a:t>Synthesis of curriculum </a:t>
            </a:r>
          </a:p>
          <a:p>
            <a:pPr lvl="2"/>
            <a:r>
              <a:rPr lang="en-US" dirty="0" smtClean="0"/>
              <a:t>Prior view of curriculum </a:t>
            </a:r>
          </a:p>
          <a:p>
            <a:pPr lvl="2"/>
            <a:r>
              <a:rPr lang="en-US" dirty="0" smtClean="0"/>
              <a:t>New view of curriculum</a:t>
            </a:r>
          </a:p>
          <a:p>
            <a:pPr lvl="1"/>
            <a:r>
              <a:rPr lang="en-US" u="sng" dirty="0" smtClean="0"/>
              <a:t>Summary </a:t>
            </a:r>
          </a:p>
          <a:p>
            <a:pPr lvl="1"/>
            <a:r>
              <a:rPr lang="en-US" u="sng" dirty="0" smtClean="0"/>
              <a:t>References </a:t>
            </a:r>
            <a:endParaRPr lang="en-US" u="sng" dirty="0" smtClean="0"/>
          </a:p>
        </p:txBody>
      </p:sp>
      <p:pic>
        <p:nvPicPr>
          <p:cNvPr id="7" name="Content Placeholder 6" descr="kid in schoo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91150" y="2640806"/>
            <a:ext cx="2857500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17893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590800"/>
          </a:xfrm>
        </p:spPr>
        <p:txBody>
          <a:bodyPr/>
          <a:lstStyle/>
          <a:p>
            <a:r>
              <a:rPr lang="en-US" b="0" i="1" dirty="0" smtClean="0"/>
              <a:t>Curriculum Synthesis Project: </a:t>
            </a:r>
            <a:br>
              <a:rPr lang="en-US" b="0" i="1" dirty="0" smtClean="0"/>
            </a:br>
            <a:r>
              <a:rPr lang="en-US" b="0" i="1" dirty="0" smtClean="0"/>
              <a:t/>
            </a:r>
            <a:br>
              <a:rPr lang="en-US" b="0" i="1" dirty="0" smtClean="0"/>
            </a:br>
            <a:r>
              <a:rPr lang="en-US" b="0" i="1" dirty="0" smtClean="0"/>
              <a:t>Summary </a:t>
            </a:r>
            <a:endParaRPr lang="en-US" b="0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dirty="0" smtClean="0"/>
              <a:t> have reviewed the following in hopes of defining the question: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“What is curriculum?”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u="sng" dirty="0" smtClean="0"/>
              <a:t>Define </a:t>
            </a:r>
            <a:r>
              <a:rPr lang="en-US" u="sng" dirty="0" smtClean="0"/>
              <a:t>curriculum</a:t>
            </a:r>
          </a:p>
          <a:p>
            <a:pPr lvl="2"/>
            <a:r>
              <a:rPr lang="en-US" dirty="0" smtClean="0"/>
              <a:t>Types of curricula </a:t>
            </a:r>
          </a:p>
          <a:p>
            <a:pPr lvl="2"/>
            <a:r>
              <a:rPr lang="en-US" dirty="0" smtClean="0"/>
              <a:t>Goals of curriculum </a:t>
            </a:r>
          </a:p>
          <a:p>
            <a:pPr lvl="2"/>
            <a:r>
              <a:rPr lang="en-US" dirty="0" smtClean="0"/>
              <a:t>Problems with the curriculum </a:t>
            </a:r>
          </a:p>
          <a:p>
            <a:pPr lvl="2"/>
            <a:r>
              <a:rPr lang="en-US" dirty="0" smtClean="0"/>
              <a:t>The 7 dimensions of curriculum  </a:t>
            </a:r>
          </a:p>
          <a:p>
            <a:pPr lvl="1"/>
            <a:r>
              <a:rPr lang="en-US" u="sng" dirty="0" smtClean="0"/>
              <a:t>Synthesis of curriculum </a:t>
            </a:r>
          </a:p>
          <a:p>
            <a:pPr lvl="2"/>
            <a:r>
              <a:rPr lang="en-US" dirty="0" smtClean="0"/>
              <a:t>Prior view of curriculum </a:t>
            </a:r>
          </a:p>
          <a:p>
            <a:pPr lvl="2"/>
            <a:r>
              <a:rPr lang="en-US" dirty="0" smtClean="0"/>
              <a:t>New view of curriculum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 advClick="0" advTm="20217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The end</a:t>
            </a:r>
            <a:endParaRPr lang="en-US" sz="3600" dirty="0"/>
          </a:p>
        </p:txBody>
      </p:sp>
    </p:spTree>
  </p:cSld>
  <p:clrMapOvr>
    <a:masterClrMapping/>
  </p:clrMapOvr>
  <p:transition spd="slow" advClick="0" advTm="5460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Curriculum Synthesis Project: References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2641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Apple, M. (1991</a:t>
            </a:r>
            <a:r>
              <a:rPr lang="en-US" dirty="0" smtClean="0"/>
              <a:t>).  </a:t>
            </a:r>
            <a:r>
              <a:rPr lang="en-US" u="sng" dirty="0" smtClean="0"/>
              <a:t>Conservative agendas and progressive possibilities:</a:t>
            </a:r>
            <a:r>
              <a:rPr lang="en-US" dirty="0" smtClean="0"/>
              <a:t>  Understanding </a:t>
            </a:r>
            <a:r>
              <a:rPr lang="en-US" dirty="0" smtClean="0"/>
              <a:t>the wider politics of the curriculum and teaching. </a:t>
            </a:r>
            <a:r>
              <a:rPr lang="en-US" i="1" dirty="0" smtClean="0"/>
              <a:t>Education and Urban Society, 23</a:t>
            </a:r>
            <a:r>
              <a:rPr lang="en-US" dirty="0" smtClean="0"/>
              <a:t>(3), </a:t>
            </a:r>
            <a:r>
              <a:rPr lang="en-US" smtClean="0"/>
              <a:t>279-291</a:t>
            </a:r>
            <a:r>
              <a:rPr lang="en-US" smtClean="0"/>
              <a:t>.</a:t>
            </a:r>
          </a:p>
          <a:p>
            <a:r>
              <a:rPr lang="en-US" smtClean="0"/>
              <a:t>“Curriculum” (n.d).  Retrieved from: </a:t>
            </a:r>
            <a:r>
              <a:rPr lang="en-US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www.merriam-webster.com/dictionary/curriculum</a:t>
            </a:r>
            <a:r>
              <a:rPr lang="en-US" smtClean="0"/>
              <a:t>. </a:t>
            </a:r>
            <a:endParaRPr lang="en-US" dirty="0" smtClean="0"/>
          </a:p>
          <a:p>
            <a:r>
              <a:rPr lang="en-US" dirty="0" smtClean="0"/>
              <a:t>Delpit</a:t>
            </a:r>
            <a:r>
              <a:rPr lang="en-US" dirty="0" smtClean="0"/>
              <a:t>, L. (1988</a:t>
            </a:r>
            <a:r>
              <a:rPr lang="en-US" dirty="0" smtClean="0"/>
              <a:t>).  </a:t>
            </a:r>
            <a:r>
              <a:rPr lang="en-US" u="sng" dirty="0" smtClean="0"/>
              <a:t>The silenced dialogue: Power and pedagogy in educating other people’s children</a:t>
            </a:r>
            <a:r>
              <a:rPr lang="en-US" dirty="0" smtClean="0"/>
              <a:t>.  </a:t>
            </a:r>
            <a:r>
              <a:rPr lang="en-US" i="1" dirty="0" smtClean="0"/>
              <a:t>Harvard </a:t>
            </a:r>
            <a:r>
              <a:rPr lang="en-US" i="1" dirty="0" smtClean="0"/>
              <a:t>Educational Review, 58</a:t>
            </a:r>
            <a:r>
              <a:rPr lang="en-US" dirty="0" smtClean="0"/>
              <a:t>(3), 280-298.</a:t>
            </a:r>
            <a:endParaRPr lang="en-US" dirty="0" smtClean="0"/>
          </a:p>
          <a:p>
            <a:r>
              <a:rPr lang="en-US" dirty="0" smtClean="0"/>
              <a:t>Dewey, J.  (1990).  </a:t>
            </a:r>
            <a:r>
              <a:rPr lang="en-US" u="sng" dirty="0" smtClean="0"/>
              <a:t>The child and the curriculum</a:t>
            </a:r>
            <a:r>
              <a:rPr lang="en-US" dirty="0" smtClean="0"/>
              <a:t>.  Chicago, IL: University of Chicago Press.  </a:t>
            </a:r>
          </a:p>
          <a:p>
            <a:r>
              <a:rPr lang="en-US" dirty="0" smtClean="0"/>
              <a:t>Eisner, E.  (1994).  </a:t>
            </a:r>
            <a:r>
              <a:rPr lang="en-US" u="sng" dirty="0" smtClean="0"/>
              <a:t>The educational imagination:  On the design and evaluation of school programs</a:t>
            </a:r>
            <a:r>
              <a:rPr lang="en-US" i="1" dirty="0" smtClean="0"/>
              <a:t>.</a:t>
            </a:r>
            <a:r>
              <a:rPr lang="en-US" dirty="0" smtClean="0"/>
              <a:t>  (</a:t>
            </a:r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 Edition</a:t>
            </a:r>
            <a:r>
              <a:rPr lang="en-US" dirty="0" smtClean="0"/>
              <a:t>).  New York:  </a:t>
            </a:r>
            <a:r>
              <a:rPr lang="en-US" dirty="0" smtClean="0"/>
              <a:t>Macmillian</a:t>
            </a:r>
            <a:r>
              <a:rPr lang="en-US" dirty="0" smtClean="0"/>
              <a:t> College Publishing Company.</a:t>
            </a:r>
          </a:p>
          <a:p>
            <a:r>
              <a:rPr lang="en-US" dirty="0" smtClean="0"/>
              <a:t>Hansen, D.T. (1995</a:t>
            </a:r>
            <a:r>
              <a:rPr lang="en-US" dirty="0" smtClean="0"/>
              <a:t>).  </a:t>
            </a:r>
            <a:r>
              <a:rPr lang="en-US" u="sng" dirty="0" smtClean="0"/>
              <a:t>Teaching and the moral life of classrooms</a:t>
            </a:r>
            <a:r>
              <a:rPr lang="en-US" dirty="0" smtClean="0"/>
              <a:t>.  </a:t>
            </a:r>
            <a:r>
              <a:rPr lang="en-US" i="1" dirty="0" smtClean="0"/>
              <a:t>Journal </a:t>
            </a:r>
            <a:r>
              <a:rPr lang="en-US" i="1" dirty="0" smtClean="0"/>
              <a:t>for a Just and Caring Education,</a:t>
            </a:r>
            <a:r>
              <a:rPr lang="en-US" dirty="0" smtClean="0"/>
              <a:t> 2, 59-74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Hirsch, E.D. (1988). </a:t>
            </a:r>
            <a:r>
              <a:rPr lang="en-US" dirty="0" smtClean="0"/>
              <a:t>  </a:t>
            </a:r>
            <a:r>
              <a:rPr lang="en-US" u="sng" dirty="0" smtClean="0"/>
              <a:t>Cultural literacy. (Preface and Chapter 1).</a:t>
            </a:r>
            <a:r>
              <a:rPr lang="en-US" dirty="0" smtClean="0"/>
              <a:t>  New </a:t>
            </a:r>
            <a:r>
              <a:rPr lang="en-US" dirty="0" smtClean="0"/>
              <a:t>York: Vintage Books.</a:t>
            </a:r>
            <a:endParaRPr lang="en-US" dirty="0" smtClean="0"/>
          </a:p>
          <a:p>
            <a:r>
              <a:rPr lang="en-US" dirty="0" smtClean="0"/>
              <a:t>Hochschild</a:t>
            </a:r>
            <a:r>
              <a:rPr lang="en-US" dirty="0" smtClean="0"/>
              <a:t>, J., &amp; </a:t>
            </a:r>
            <a:r>
              <a:rPr lang="en-US" dirty="0" smtClean="0"/>
              <a:t>Scovronick</a:t>
            </a:r>
            <a:r>
              <a:rPr lang="en-US" dirty="0" smtClean="0"/>
              <a:t>, N., (2003).   </a:t>
            </a:r>
            <a:r>
              <a:rPr lang="en-US" u="sng" dirty="0" smtClean="0"/>
              <a:t>The American dream and the public schools</a:t>
            </a:r>
            <a:r>
              <a:rPr lang="en-US" dirty="0" smtClean="0"/>
              <a:t>.  Oxford: University </a:t>
            </a:r>
            <a:r>
              <a:rPr lang="en-US" smtClean="0"/>
              <a:t>Press</a:t>
            </a:r>
            <a:r>
              <a:rPr lang="en-US" smtClean="0"/>
              <a:t>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 advClick="0" advTm="11763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Curriculum Synthesis Project: References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Kliebard</a:t>
            </a:r>
            <a:r>
              <a:rPr lang="en-US" dirty="0" smtClean="0"/>
              <a:t>, H. (1998).  </a:t>
            </a:r>
            <a:r>
              <a:rPr lang="en-US" u="sng" dirty="0" smtClean="0"/>
              <a:t>Effort to reconstruct the modern American curriculum</a:t>
            </a:r>
            <a:r>
              <a:rPr lang="en-US" dirty="0" smtClean="0"/>
              <a:t>.  In Landon E. Beyer and Michael W. Apple (Eds.), </a:t>
            </a:r>
            <a:r>
              <a:rPr lang="en-US" i="1" dirty="0" smtClean="0"/>
              <a:t>The Curriculum: Problems, Politics, and Possibilities</a:t>
            </a:r>
            <a:r>
              <a:rPr lang="en-US" dirty="0" smtClean="0"/>
              <a:t>. Albany, NY: State University of New York Press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Mann</a:t>
            </a:r>
            <a:r>
              <a:rPr lang="en-US" dirty="0" smtClean="0"/>
              <a:t>, H. </a:t>
            </a:r>
            <a:r>
              <a:rPr lang="en-US" dirty="0" smtClean="0"/>
              <a:t> (1848).  </a:t>
            </a:r>
            <a:r>
              <a:rPr lang="en-US" u="sng" dirty="0" smtClean="0"/>
              <a:t>12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annual report on education in the State of Massachusetts</a:t>
            </a:r>
            <a:r>
              <a:rPr lang="en-US" dirty="0" smtClean="0"/>
              <a:t>.  </a:t>
            </a:r>
            <a:r>
              <a:rPr lang="en-US" i="1" dirty="0" smtClean="0"/>
              <a:t>Massachusetts </a:t>
            </a:r>
            <a:r>
              <a:rPr lang="en-US" i="1" dirty="0" smtClean="0"/>
              <a:t>State Board of Education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Labaree</a:t>
            </a:r>
            <a:r>
              <a:rPr lang="en-US" dirty="0" smtClean="0"/>
              <a:t>, D. (2010</a:t>
            </a:r>
            <a:r>
              <a:rPr lang="en-US" dirty="0" smtClean="0"/>
              <a:t>). </a:t>
            </a:r>
            <a:r>
              <a:rPr lang="en-US" u="sng" dirty="0" smtClean="0"/>
              <a:t>Educational formalism and the language of goals in American education, educational reform, and educational history</a:t>
            </a:r>
            <a:r>
              <a:rPr lang="en-US" dirty="0" smtClean="0"/>
              <a:t>.  </a:t>
            </a:r>
            <a:r>
              <a:rPr lang="en-US" i="1" dirty="0" smtClean="0"/>
              <a:t>Educational </a:t>
            </a:r>
            <a:r>
              <a:rPr lang="en-US" i="1" dirty="0" smtClean="0"/>
              <a:t>Research, 4,</a:t>
            </a:r>
            <a:r>
              <a:rPr lang="en-US" dirty="0" smtClean="0"/>
              <a:t> 41-60.</a:t>
            </a:r>
            <a:endParaRPr lang="en-US" dirty="0" smtClean="0"/>
          </a:p>
          <a:p>
            <a:r>
              <a:rPr lang="en-US" dirty="0" smtClean="0"/>
              <a:t>Labaree</a:t>
            </a:r>
            <a:r>
              <a:rPr lang="en-US" dirty="0" smtClean="0"/>
              <a:t>, D.  (1997).  </a:t>
            </a:r>
            <a:r>
              <a:rPr lang="en-US" u="sng" dirty="0" smtClean="0"/>
              <a:t>Public goods, private </a:t>
            </a:r>
            <a:r>
              <a:rPr lang="en-US" u="sng" dirty="0" smtClean="0"/>
              <a:t>g</a:t>
            </a:r>
            <a:r>
              <a:rPr lang="en-US" u="sng" dirty="0" smtClean="0"/>
              <a:t>oods:  The American struggle over educational goals</a:t>
            </a:r>
            <a:r>
              <a:rPr lang="en-US" dirty="0" smtClean="0"/>
              <a:t>.  </a:t>
            </a:r>
            <a:r>
              <a:rPr lang="en-US" i="1" dirty="0" smtClean="0"/>
              <a:t>American Educational Research Journal</a:t>
            </a:r>
            <a:r>
              <a:rPr lang="en-US" dirty="0" smtClean="0"/>
              <a:t>, 34(1), 39-81.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Phillips, J. A. &amp; Hawthorne, R. (1978).  </a:t>
            </a:r>
            <a:r>
              <a:rPr lang="en-US" dirty="0" smtClean="0"/>
              <a:t> </a:t>
            </a:r>
            <a:r>
              <a:rPr lang="en-US" u="sng" dirty="0" smtClean="0"/>
              <a:t>Political dimensions of curriculum decision making</a:t>
            </a:r>
            <a:r>
              <a:rPr lang="en-US" dirty="0" smtClean="0"/>
              <a:t>.  </a:t>
            </a:r>
            <a:r>
              <a:rPr lang="en-US" i="1" dirty="0" smtClean="0"/>
              <a:t>Educational </a:t>
            </a:r>
            <a:r>
              <a:rPr lang="en-US" i="1" dirty="0" smtClean="0"/>
              <a:t>Leadership</a:t>
            </a:r>
            <a:r>
              <a:rPr lang="en-US" dirty="0" smtClean="0"/>
              <a:t>, 2, 362-366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dirty="0" smtClean="0"/>
              <a:t>TE 818 Lecture.  November 17 Class Section: Lesson # 11 – Technological Dimensions of the Curriculum.</a:t>
            </a:r>
          </a:p>
          <a:p>
            <a:r>
              <a:rPr lang="en-US" dirty="0" smtClean="0"/>
              <a:t>TE 818 Lecture.  October </a:t>
            </a:r>
            <a:r>
              <a:rPr lang="en-US" dirty="0" smtClean="0"/>
              <a:t>13 Class Session: Lesson # 6 - Historical Dimensions of the Curriculum, Part </a:t>
            </a:r>
            <a:r>
              <a:rPr lang="en-US" dirty="0" smtClean="0"/>
              <a:t>2.</a:t>
            </a:r>
          </a:p>
          <a:p>
            <a:r>
              <a:rPr lang="en-US" dirty="0" smtClean="0"/>
              <a:t>U.S. Department of Education. (1983</a:t>
            </a:r>
            <a:r>
              <a:rPr lang="en-US" dirty="0" smtClean="0"/>
              <a:t>).  </a:t>
            </a:r>
            <a:r>
              <a:rPr lang="en-US" u="sng" dirty="0" smtClean="0"/>
              <a:t>A Nation At Risk</a:t>
            </a:r>
            <a:r>
              <a:rPr lang="en-US" dirty="0" smtClean="0"/>
              <a:t>.  A </a:t>
            </a:r>
            <a:r>
              <a:rPr lang="en-US" dirty="0" smtClean="0"/>
              <a:t>report by the National Commission on Excellence in Education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Zhao, Y. (2007</a:t>
            </a:r>
            <a:r>
              <a:rPr lang="en-US" dirty="0" smtClean="0"/>
              <a:t>).  </a:t>
            </a:r>
            <a:r>
              <a:rPr lang="en-US" u="sng" dirty="0" smtClean="0"/>
              <a:t>Education in the flat world: Implications of globalization on education</a:t>
            </a:r>
            <a:r>
              <a:rPr lang="en-US" dirty="0" smtClean="0"/>
              <a:t>.  Edge </a:t>
            </a:r>
            <a:r>
              <a:rPr lang="en-US" dirty="0" smtClean="0"/>
              <a:t>Magazine (Phi Delta Kappa International), 2(4). 1-19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 spd="slow" advClick="0" advTm="1248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Curriculum Synthesis Project: Definition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i="1" dirty="0" smtClean="0"/>
              <a:t>curriculum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According to Merriam-Webster Dictionary (</a:t>
            </a:r>
            <a:r>
              <a:rPr lang="en-US" dirty="0" err="1" smtClean="0"/>
              <a:t>n.d</a:t>
            </a:r>
            <a:r>
              <a:rPr lang="en-US" dirty="0" smtClean="0"/>
              <a:t>.), curriculum is defined as the following: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courses offered by an educational institution </a:t>
            </a:r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 smtClean="0"/>
              <a:t>set of courses constituting an area of specialization 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 spd="slow" advClick="0" advTm="19313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Curriculum Synthesis Project: </a:t>
            </a:r>
            <a:r>
              <a:rPr lang="en-US" i="1" u="sng" dirty="0" smtClean="0"/>
              <a:t>Definition</a:t>
            </a:r>
            <a:endParaRPr lang="en-US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Elliot Eisner defines three types of curricula that are found in school (1994).  </a:t>
            </a:r>
          </a:p>
          <a:p>
            <a:r>
              <a:rPr lang="en-US" dirty="0" smtClean="0"/>
              <a:t>These include the following:</a:t>
            </a:r>
          </a:p>
          <a:p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i="1" u="sng" dirty="0" smtClean="0"/>
              <a:t>Explicit Curriculum</a:t>
            </a:r>
          </a:p>
          <a:p>
            <a:pPr marL="1005840" lvl="2" indent="-457200"/>
            <a:r>
              <a:rPr lang="en-US" dirty="0" smtClean="0"/>
              <a:t>Material that is specifically chosen to be taught in schools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i="1" u="sng" dirty="0" smtClean="0"/>
              <a:t>Implicit Curriculum</a:t>
            </a:r>
          </a:p>
          <a:p>
            <a:pPr marL="1005840" lvl="2" indent="-457200"/>
            <a:r>
              <a:rPr lang="en-US" dirty="0" smtClean="0"/>
              <a:t>M</a:t>
            </a:r>
            <a:r>
              <a:rPr lang="en-US" dirty="0" smtClean="0"/>
              <a:t>aterial that is unintentionally taught in schools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i="1" u="sng" dirty="0" smtClean="0"/>
              <a:t>Null Curriculum </a:t>
            </a:r>
          </a:p>
          <a:p>
            <a:pPr marL="1005840" lvl="2" indent="-457200"/>
            <a:r>
              <a:rPr lang="en-US" dirty="0" smtClean="0"/>
              <a:t>M</a:t>
            </a:r>
            <a:r>
              <a:rPr lang="en-US" dirty="0" smtClean="0"/>
              <a:t>aterial that is not taught in schools    </a:t>
            </a:r>
            <a:endParaRPr lang="en-US" dirty="0"/>
          </a:p>
        </p:txBody>
      </p:sp>
      <p:pic>
        <p:nvPicPr>
          <p:cNvPr id="15" name="Content Placeholder 14" descr="eisne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95400" y="2438400"/>
            <a:ext cx="1793875" cy="2242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20795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Definition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2438400"/>
          <a:ext cx="83820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16002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David </a:t>
            </a:r>
            <a:r>
              <a:rPr lang="en-US" dirty="0" smtClean="0"/>
              <a:t>Labaree</a:t>
            </a:r>
            <a:r>
              <a:rPr lang="en-US" dirty="0" smtClean="0"/>
              <a:t> has </a:t>
            </a:r>
            <a:r>
              <a:rPr lang="en-US" dirty="0" smtClean="0"/>
              <a:t>identified the following co</a:t>
            </a:r>
            <a:r>
              <a:rPr lang="en-US" dirty="0" smtClean="0"/>
              <a:t>mpeting goals of the curriculum (1997). 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2400" y="55626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Labaree</a:t>
            </a:r>
            <a:r>
              <a:rPr lang="en-US" dirty="0" smtClean="0"/>
              <a:t> concludes that these 3 competing goals cannot all be fulfilled at the same time.  Therefore, a balancing act is required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 advClick="0" advTm="41231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Curriculum Synthesis Project: </a:t>
            </a:r>
            <a:r>
              <a:rPr lang="en-US" i="1" u="sng" dirty="0" smtClean="0"/>
              <a:t>Definition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According to John Dewey (1990), there are a few key problems with the educational curriculum.</a:t>
            </a:r>
          </a:p>
          <a:p>
            <a:r>
              <a:rPr lang="en-US" sz="2400" dirty="0" smtClean="0"/>
              <a:t>Two of these problems include the following:</a:t>
            </a:r>
          </a:p>
          <a:p>
            <a:pPr>
              <a:buNone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Students don’t have a connection to the curricular material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Students are not motivated by the curriculum </a:t>
            </a:r>
          </a:p>
          <a:p>
            <a:pPr marL="731520" lvl="1" indent="-457200">
              <a:buNone/>
            </a:pPr>
            <a:endParaRPr lang="en-US" dirty="0" smtClean="0"/>
          </a:p>
          <a:p>
            <a:pPr marL="457200" indent="-457200"/>
            <a:r>
              <a:rPr lang="en-US" sz="2800" dirty="0" smtClean="0"/>
              <a:t>These problems stem from the lack of a connection between the student’s mind and the curriculum. </a:t>
            </a:r>
          </a:p>
        </p:txBody>
      </p:sp>
      <p:pic>
        <p:nvPicPr>
          <p:cNvPr id="7" name="Content Placeholder 6" descr="dewe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45931" y="2438400"/>
            <a:ext cx="2378869" cy="23788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23073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3886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In order to get a clear understanding of what curriculum entails, consideration of the seven dimensions of curriculum is necessary.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33400" y="32004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 advClick="0" advTm="13089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981200"/>
          </a:xfrm>
        </p:spPr>
        <p:txBody>
          <a:bodyPr/>
          <a:lstStyle/>
          <a:p>
            <a:r>
              <a:rPr lang="en-US" b="0" i="1" dirty="0" smtClean="0"/>
              <a:t>The 7 Key Dimensions of Curriculum </a:t>
            </a:r>
            <a:endParaRPr lang="en-US" b="0" i="1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4992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pPr algn="ctr"/>
            <a:r>
              <a:rPr b="0" i="1" smtClean="0"/>
              <a:t>1. Philosophical Dimension </a:t>
            </a:r>
            <a:endParaRPr lang="en-US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471382"/>
            <a:ext cx="4041648" cy="392941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Hochschild</a:t>
            </a:r>
            <a:r>
              <a:rPr lang="en-US" dirty="0" smtClean="0"/>
              <a:t> &amp; </a:t>
            </a:r>
            <a:r>
              <a:rPr lang="en-US" dirty="0" smtClean="0"/>
              <a:t>Scovronick</a:t>
            </a:r>
            <a:r>
              <a:rPr lang="en-US" dirty="0" smtClean="0"/>
              <a:t> (2003) claim that one of the goals of the educational system is to create equal opportunities for the development of democratic citizens.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argue, however, that not all students are afforded the same educational opportunities due to their race, ethnicity, and </a:t>
            </a:r>
            <a:r>
              <a:rPr lang="en-US" dirty="0" smtClean="0"/>
              <a:t>s</a:t>
            </a:r>
            <a:r>
              <a:rPr lang="en-US" dirty="0" smtClean="0"/>
              <a:t>ocioeconomic backgrounds.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Variance in these areas are embedded into the structure of the educational system which squelches any attempts to create equal opportunities for students.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Curriculum Synthesis Project: Definition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5105400" y="2514600"/>
            <a:ext cx="3581400" cy="3200400"/>
          </a:xfrm>
          <a:prstGeom prst="cloudCallou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American dream that we were all raised on is a simple, but powerful one—if you work hard and play by the rules you should be given a chance to go as far as your God-given ability will take you.” </a:t>
            </a:r>
          </a:p>
          <a:p>
            <a:pPr algn="ctr"/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Bill Clinton 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3574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639</TotalTime>
  <Words>2302</Words>
  <Application>Microsoft Office PowerPoint</Application>
  <PresentationFormat>On-screen Show (4:3)</PresentationFormat>
  <Paragraphs>269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    What is Curriculum?</vt:lpstr>
      <vt:lpstr>Curriculum Synthesis Project: Objectives</vt:lpstr>
      <vt:lpstr>Curriculum Synthesis Project: Definition</vt:lpstr>
      <vt:lpstr>Curriculum Synthesis Project: Definition</vt:lpstr>
      <vt:lpstr>Curriculum Synthesis Project: Definition</vt:lpstr>
      <vt:lpstr>Curriculum Synthesis Project: Definition</vt:lpstr>
      <vt:lpstr>Curriculum Synthesis Project: Definition</vt:lpstr>
      <vt:lpstr>The 7 Key Dimensions of Curriculum </vt:lpstr>
      <vt:lpstr>Curriculum Synthesis Project: Definition</vt:lpstr>
      <vt:lpstr>1. Philosophical Dimension (Cont.)  </vt:lpstr>
      <vt:lpstr>Curriculum Synthesis Project: Definition</vt:lpstr>
      <vt:lpstr>2. Historical Dimension (Cont.)  </vt:lpstr>
      <vt:lpstr>Curriculum Synthesis Project: Definition</vt:lpstr>
      <vt:lpstr>Curriculum Synthesis Project: Definition</vt:lpstr>
      <vt:lpstr>Curriculum Synthesis Project: Definition</vt:lpstr>
      <vt:lpstr>Curriculum Synthesis Project: Definition</vt:lpstr>
      <vt:lpstr>Curriculum Synthesis Project: Definition</vt:lpstr>
      <vt:lpstr>Curriculum Synthesis Project: Synthesis</vt:lpstr>
      <vt:lpstr>Curriculum Synthesis Project: Synthesis</vt:lpstr>
      <vt:lpstr>Curriculum Synthesis Project:   Summary </vt:lpstr>
      <vt:lpstr>Slide 21</vt:lpstr>
      <vt:lpstr>Curriculum Synthesis Project: References</vt:lpstr>
      <vt:lpstr>Curriculum Synthesis Project: 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and its social context</dc:title>
  <dc:creator>amy strange</dc:creator>
  <cp:lastModifiedBy>amy strange</cp:lastModifiedBy>
  <cp:revision>103</cp:revision>
  <dcterms:created xsi:type="dcterms:W3CDTF">2010-12-06T17:22:48Z</dcterms:created>
  <dcterms:modified xsi:type="dcterms:W3CDTF">2010-12-07T04:02:24Z</dcterms:modified>
</cp:coreProperties>
</file>